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5" r:id="rId20"/>
    <p:sldId id="273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68517C-1339-49C2-AF4B-04C498F2B2A1}" v="280" dt="2019-12-04T11:28:58.771"/>
    <p1510:client id="{E811BA1D-63B3-44D2-90BC-8108EE48AB54}" v="509" dt="2019-12-04T10:51:16.7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E811BA1D-63B3-44D2-90BC-8108EE48AB54}"/>
    <pc:docChg chg="addSld modSld addMainMaster delMainMaster">
      <pc:chgData name="" userId="" providerId="" clId="Web-{E811BA1D-63B3-44D2-90BC-8108EE48AB54}" dt="2019-12-04T10:51:16.789" v="486"/>
      <pc:docMkLst>
        <pc:docMk/>
      </pc:docMkLst>
      <pc:sldChg chg="modSp mod modClrScheme chgLayout">
        <pc:chgData name="" userId="" providerId="" clId="Web-{E811BA1D-63B3-44D2-90BC-8108EE48AB54}" dt="2019-12-04T10:02:03.412" v="30"/>
        <pc:sldMkLst>
          <pc:docMk/>
          <pc:sldMk cId="1351651579" sldId="256"/>
        </pc:sldMkLst>
        <pc:spChg chg="mod ord">
          <ac:chgData name="" userId="" providerId="" clId="Web-{E811BA1D-63B3-44D2-90BC-8108EE48AB54}" dt="2019-12-04T10:02:03.412" v="30"/>
          <ac:spMkLst>
            <pc:docMk/>
            <pc:sldMk cId="1351651579" sldId="256"/>
            <ac:spMk id="2" creationId="{00000000-0000-0000-0000-000000000000}"/>
          </ac:spMkLst>
        </pc:spChg>
        <pc:spChg chg="mod ord">
          <ac:chgData name="" userId="" providerId="" clId="Web-{E811BA1D-63B3-44D2-90BC-8108EE48AB54}" dt="2019-12-04T10:02:03.412" v="30"/>
          <ac:spMkLst>
            <pc:docMk/>
            <pc:sldMk cId="1351651579" sldId="256"/>
            <ac:spMk id="3" creationId="{00000000-0000-0000-0000-000000000000}"/>
          </ac:spMkLst>
        </pc:spChg>
      </pc:sldChg>
      <pc:sldChg chg="modSp new">
        <pc:chgData name="" userId="" providerId="" clId="Web-{E811BA1D-63B3-44D2-90BC-8108EE48AB54}" dt="2019-12-04T10:05:05.398" v="56" actId="20577"/>
        <pc:sldMkLst>
          <pc:docMk/>
          <pc:sldMk cId="2854317749" sldId="257"/>
        </pc:sldMkLst>
        <pc:spChg chg="mod">
          <ac:chgData name="" userId="" providerId="" clId="Web-{E811BA1D-63B3-44D2-90BC-8108EE48AB54}" dt="2019-12-04T10:03:27.647" v="34" actId="20577"/>
          <ac:spMkLst>
            <pc:docMk/>
            <pc:sldMk cId="2854317749" sldId="257"/>
            <ac:spMk id="2" creationId="{5CD58970-8689-439F-BE06-2BA5D26E14A1}"/>
          </ac:spMkLst>
        </pc:spChg>
        <pc:spChg chg="mod">
          <ac:chgData name="" userId="" providerId="" clId="Web-{E811BA1D-63B3-44D2-90BC-8108EE48AB54}" dt="2019-12-04T10:05:05.398" v="56" actId="20577"/>
          <ac:spMkLst>
            <pc:docMk/>
            <pc:sldMk cId="2854317749" sldId="257"/>
            <ac:spMk id="3" creationId="{7A9F77A3-1D6A-4248-B1AA-42A016B26322}"/>
          </ac:spMkLst>
        </pc:spChg>
      </pc:sldChg>
      <pc:sldChg chg="addSp delSp modSp new">
        <pc:chgData name="" userId="" providerId="" clId="Web-{E811BA1D-63B3-44D2-90BC-8108EE48AB54}" dt="2019-12-04T10:06:45.992" v="71" actId="1076"/>
        <pc:sldMkLst>
          <pc:docMk/>
          <pc:sldMk cId="355079563" sldId="258"/>
        </pc:sldMkLst>
        <pc:spChg chg="mod">
          <ac:chgData name="" userId="" providerId="" clId="Web-{E811BA1D-63B3-44D2-90BC-8108EE48AB54}" dt="2019-12-04T10:06:27.336" v="66" actId="20577"/>
          <ac:spMkLst>
            <pc:docMk/>
            <pc:sldMk cId="355079563" sldId="258"/>
            <ac:spMk id="2" creationId="{C2761057-1787-4111-9B8E-2A1CC8B2442D}"/>
          </ac:spMkLst>
        </pc:spChg>
        <pc:spChg chg="del">
          <ac:chgData name="" userId="" providerId="" clId="Web-{E811BA1D-63B3-44D2-90BC-8108EE48AB54}" dt="2019-12-04T10:06:29.476" v="68"/>
          <ac:spMkLst>
            <pc:docMk/>
            <pc:sldMk cId="355079563" sldId="258"/>
            <ac:spMk id="3" creationId="{8820721A-F289-46C7-89E8-F2651B199A4E}"/>
          </ac:spMkLst>
        </pc:spChg>
        <pc:picChg chg="add mod ord">
          <ac:chgData name="" userId="" providerId="" clId="Web-{E811BA1D-63B3-44D2-90BC-8108EE48AB54}" dt="2019-12-04T10:06:45.992" v="71" actId="1076"/>
          <ac:picMkLst>
            <pc:docMk/>
            <pc:sldMk cId="355079563" sldId="258"/>
            <ac:picMk id="4" creationId="{0C382BEA-09F1-4D68-B785-F9F039A072A2}"/>
          </ac:picMkLst>
        </pc:picChg>
      </pc:sldChg>
      <pc:sldChg chg="modSp new">
        <pc:chgData name="" userId="" providerId="" clId="Web-{E811BA1D-63B3-44D2-90BC-8108EE48AB54}" dt="2019-12-04T10:08:15.461" v="98" actId="20577"/>
        <pc:sldMkLst>
          <pc:docMk/>
          <pc:sldMk cId="1709022822" sldId="259"/>
        </pc:sldMkLst>
        <pc:spChg chg="mod">
          <ac:chgData name="" userId="" providerId="" clId="Web-{E811BA1D-63B3-44D2-90BC-8108EE48AB54}" dt="2019-12-04T10:07:31.727" v="83" actId="20577"/>
          <ac:spMkLst>
            <pc:docMk/>
            <pc:sldMk cId="1709022822" sldId="259"/>
            <ac:spMk id="2" creationId="{8FBD168B-D92F-4D49-B3E7-E897A8716FD3}"/>
          </ac:spMkLst>
        </pc:spChg>
        <pc:spChg chg="mod">
          <ac:chgData name="" userId="" providerId="" clId="Web-{E811BA1D-63B3-44D2-90BC-8108EE48AB54}" dt="2019-12-04T10:08:15.461" v="98" actId="20577"/>
          <ac:spMkLst>
            <pc:docMk/>
            <pc:sldMk cId="1709022822" sldId="259"/>
            <ac:spMk id="3" creationId="{768B4A6D-C5F2-4914-B35F-0FAA2D015B3D}"/>
          </ac:spMkLst>
        </pc:spChg>
      </pc:sldChg>
      <pc:sldChg chg="modSp new">
        <pc:chgData name="" userId="" providerId="" clId="Web-{E811BA1D-63B3-44D2-90BC-8108EE48AB54}" dt="2019-12-04T10:11:15.962" v="115" actId="20577"/>
        <pc:sldMkLst>
          <pc:docMk/>
          <pc:sldMk cId="3251393835" sldId="260"/>
        </pc:sldMkLst>
        <pc:spChg chg="mod">
          <ac:chgData name="" userId="" providerId="" clId="Web-{E811BA1D-63B3-44D2-90BC-8108EE48AB54}" dt="2019-12-04T10:11:07.322" v="106" actId="20577"/>
          <ac:spMkLst>
            <pc:docMk/>
            <pc:sldMk cId="3251393835" sldId="260"/>
            <ac:spMk id="2" creationId="{56860BA9-B266-49CA-BD38-A78AC654DC3C}"/>
          </ac:spMkLst>
        </pc:spChg>
        <pc:spChg chg="mod">
          <ac:chgData name="" userId="" providerId="" clId="Web-{E811BA1D-63B3-44D2-90BC-8108EE48AB54}" dt="2019-12-04T10:11:15.962" v="115" actId="20577"/>
          <ac:spMkLst>
            <pc:docMk/>
            <pc:sldMk cId="3251393835" sldId="260"/>
            <ac:spMk id="3" creationId="{E0965CA5-5FF7-4198-B3A0-484DAC4F44FC}"/>
          </ac:spMkLst>
        </pc:spChg>
      </pc:sldChg>
      <pc:sldChg chg="modSp new">
        <pc:chgData name="" userId="" providerId="" clId="Web-{E811BA1D-63B3-44D2-90BC-8108EE48AB54}" dt="2019-12-04T10:13:43.135" v="149" actId="20577"/>
        <pc:sldMkLst>
          <pc:docMk/>
          <pc:sldMk cId="4195114452" sldId="261"/>
        </pc:sldMkLst>
        <pc:spChg chg="mod">
          <ac:chgData name="" userId="" providerId="" clId="Web-{E811BA1D-63B3-44D2-90BC-8108EE48AB54}" dt="2019-12-04T10:12:21.822" v="123" actId="20577"/>
          <ac:spMkLst>
            <pc:docMk/>
            <pc:sldMk cId="4195114452" sldId="261"/>
            <ac:spMk id="2" creationId="{FD744337-E3EE-40D5-91D4-A1D380190AA1}"/>
          </ac:spMkLst>
        </pc:spChg>
        <pc:spChg chg="mod">
          <ac:chgData name="" userId="" providerId="" clId="Web-{E811BA1D-63B3-44D2-90BC-8108EE48AB54}" dt="2019-12-04T10:13:43.135" v="149" actId="20577"/>
          <ac:spMkLst>
            <pc:docMk/>
            <pc:sldMk cId="4195114452" sldId="261"/>
            <ac:spMk id="3" creationId="{3CAC6A98-D0D1-463E-957B-F3883182B67E}"/>
          </ac:spMkLst>
        </pc:spChg>
      </pc:sldChg>
      <pc:sldChg chg="modSp new">
        <pc:chgData name="" userId="" providerId="" clId="Web-{E811BA1D-63B3-44D2-90BC-8108EE48AB54}" dt="2019-12-04T10:18:58.824" v="236" actId="20577"/>
        <pc:sldMkLst>
          <pc:docMk/>
          <pc:sldMk cId="2941778739" sldId="262"/>
        </pc:sldMkLst>
        <pc:spChg chg="mod">
          <ac:chgData name="" userId="" providerId="" clId="Web-{E811BA1D-63B3-44D2-90BC-8108EE48AB54}" dt="2019-12-04T10:15:02.557" v="157" actId="20577"/>
          <ac:spMkLst>
            <pc:docMk/>
            <pc:sldMk cId="2941778739" sldId="262"/>
            <ac:spMk id="2" creationId="{ECEE51B6-DD9D-49A3-9F6B-11472FA54F6B}"/>
          </ac:spMkLst>
        </pc:spChg>
        <pc:spChg chg="mod">
          <ac:chgData name="" userId="" providerId="" clId="Web-{E811BA1D-63B3-44D2-90BC-8108EE48AB54}" dt="2019-12-04T10:18:58.824" v="236" actId="20577"/>
          <ac:spMkLst>
            <pc:docMk/>
            <pc:sldMk cId="2941778739" sldId="262"/>
            <ac:spMk id="3" creationId="{0D4754E6-62B3-4DED-B074-9CFC3A7B46CE}"/>
          </ac:spMkLst>
        </pc:spChg>
      </pc:sldChg>
      <pc:sldChg chg="modSp new">
        <pc:chgData name="" userId="" providerId="" clId="Web-{E811BA1D-63B3-44D2-90BC-8108EE48AB54}" dt="2019-12-04T10:22:47.482" v="257" actId="20577"/>
        <pc:sldMkLst>
          <pc:docMk/>
          <pc:sldMk cId="1520276571" sldId="263"/>
        </pc:sldMkLst>
        <pc:spChg chg="mod">
          <ac:chgData name="" userId="" providerId="" clId="Web-{E811BA1D-63B3-44D2-90BC-8108EE48AB54}" dt="2019-12-04T10:21:51.841" v="241" actId="20577"/>
          <ac:spMkLst>
            <pc:docMk/>
            <pc:sldMk cId="1520276571" sldId="263"/>
            <ac:spMk id="2" creationId="{028BC662-48A5-47EE-A7AC-3C7DDE083E2A}"/>
          </ac:spMkLst>
        </pc:spChg>
        <pc:spChg chg="mod">
          <ac:chgData name="" userId="" providerId="" clId="Web-{E811BA1D-63B3-44D2-90BC-8108EE48AB54}" dt="2019-12-04T10:22:47.482" v="257" actId="20577"/>
          <ac:spMkLst>
            <pc:docMk/>
            <pc:sldMk cId="1520276571" sldId="263"/>
            <ac:spMk id="3" creationId="{568309DE-2EC3-443C-B60C-02F658B98A5C}"/>
          </ac:spMkLst>
        </pc:spChg>
      </pc:sldChg>
      <pc:sldChg chg="modSp new">
        <pc:chgData name="" userId="" providerId="" clId="Web-{E811BA1D-63B3-44D2-90BC-8108EE48AB54}" dt="2019-12-04T10:26:14.139" v="312" actId="20577"/>
        <pc:sldMkLst>
          <pc:docMk/>
          <pc:sldMk cId="3371664984" sldId="264"/>
        </pc:sldMkLst>
        <pc:spChg chg="mod">
          <ac:chgData name="" userId="" providerId="" clId="Web-{E811BA1D-63B3-44D2-90BC-8108EE48AB54}" dt="2019-12-04T10:23:30.888" v="269" actId="20577"/>
          <ac:spMkLst>
            <pc:docMk/>
            <pc:sldMk cId="3371664984" sldId="264"/>
            <ac:spMk id="2" creationId="{E1C7AB02-85DB-44CF-ADEA-69EE1B854E24}"/>
          </ac:spMkLst>
        </pc:spChg>
        <pc:spChg chg="mod">
          <ac:chgData name="" userId="" providerId="" clId="Web-{E811BA1D-63B3-44D2-90BC-8108EE48AB54}" dt="2019-12-04T10:26:14.139" v="312" actId="20577"/>
          <ac:spMkLst>
            <pc:docMk/>
            <pc:sldMk cId="3371664984" sldId="264"/>
            <ac:spMk id="3" creationId="{A41B3D08-6D1C-4CF5-944D-423131593215}"/>
          </ac:spMkLst>
        </pc:spChg>
      </pc:sldChg>
      <pc:sldChg chg="modSp new">
        <pc:chgData name="" userId="" providerId="" clId="Web-{E811BA1D-63B3-44D2-90BC-8108EE48AB54}" dt="2019-12-04T10:33:25.283" v="372" actId="20577"/>
        <pc:sldMkLst>
          <pc:docMk/>
          <pc:sldMk cId="2713151667" sldId="265"/>
        </pc:sldMkLst>
        <pc:spChg chg="mod">
          <ac:chgData name="" userId="" providerId="" clId="Web-{E811BA1D-63B3-44D2-90BC-8108EE48AB54}" dt="2019-12-04T10:27:22.015" v="320" actId="20577"/>
          <ac:spMkLst>
            <pc:docMk/>
            <pc:sldMk cId="2713151667" sldId="265"/>
            <ac:spMk id="2" creationId="{7CA3CD57-78F3-4505-8F09-54BAA06D83EA}"/>
          </ac:spMkLst>
        </pc:spChg>
        <pc:spChg chg="mod">
          <ac:chgData name="" userId="" providerId="" clId="Web-{E811BA1D-63B3-44D2-90BC-8108EE48AB54}" dt="2019-12-04T10:33:25.283" v="372" actId="20577"/>
          <ac:spMkLst>
            <pc:docMk/>
            <pc:sldMk cId="2713151667" sldId="265"/>
            <ac:spMk id="3" creationId="{9FD6C81C-2762-467E-8320-9514E40C3A1A}"/>
          </ac:spMkLst>
        </pc:spChg>
      </pc:sldChg>
      <pc:sldChg chg="addSp delSp modSp new">
        <pc:chgData name="" userId="" providerId="" clId="Web-{E811BA1D-63B3-44D2-90BC-8108EE48AB54}" dt="2019-12-04T10:30:27.188" v="334" actId="1076"/>
        <pc:sldMkLst>
          <pc:docMk/>
          <pc:sldMk cId="4106563936" sldId="266"/>
        </pc:sldMkLst>
        <pc:spChg chg="del">
          <ac:chgData name="" userId="" providerId="" clId="Web-{E811BA1D-63B3-44D2-90BC-8108EE48AB54}" dt="2019-12-04T10:29:57.656" v="330"/>
          <ac:spMkLst>
            <pc:docMk/>
            <pc:sldMk cId="4106563936" sldId="266"/>
            <ac:spMk id="3" creationId="{342F297C-D1A9-4CE4-99E8-A92E29C6C831}"/>
          </ac:spMkLst>
        </pc:spChg>
        <pc:picChg chg="add mod ord">
          <ac:chgData name="" userId="" providerId="" clId="Web-{E811BA1D-63B3-44D2-90BC-8108EE48AB54}" dt="2019-12-04T10:30:27.188" v="334" actId="1076"/>
          <ac:picMkLst>
            <pc:docMk/>
            <pc:sldMk cId="4106563936" sldId="266"/>
            <ac:picMk id="4" creationId="{E5532738-3F4C-4B7C-9F23-E2F11655A4F1}"/>
          </ac:picMkLst>
        </pc:picChg>
      </pc:sldChg>
      <pc:sldChg chg="modSp new">
        <pc:chgData name="" userId="" providerId="" clId="Web-{E811BA1D-63B3-44D2-90BC-8108EE48AB54}" dt="2019-12-04T10:34:22.408" v="393" actId="20577"/>
        <pc:sldMkLst>
          <pc:docMk/>
          <pc:sldMk cId="2221506529" sldId="267"/>
        </pc:sldMkLst>
        <pc:spChg chg="mod">
          <ac:chgData name="" userId="" providerId="" clId="Web-{E811BA1D-63B3-44D2-90BC-8108EE48AB54}" dt="2019-12-04T10:32:42.845" v="343" actId="20577"/>
          <ac:spMkLst>
            <pc:docMk/>
            <pc:sldMk cId="2221506529" sldId="267"/>
            <ac:spMk id="2" creationId="{8366A28A-79CC-4963-AF8F-D1D13F76E8FC}"/>
          </ac:spMkLst>
        </pc:spChg>
        <pc:spChg chg="mod">
          <ac:chgData name="" userId="" providerId="" clId="Web-{E811BA1D-63B3-44D2-90BC-8108EE48AB54}" dt="2019-12-04T10:34:22.408" v="393" actId="20577"/>
          <ac:spMkLst>
            <pc:docMk/>
            <pc:sldMk cId="2221506529" sldId="267"/>
            <ac:spMk id="3" creationId="{2D199E8D-E355-47DA-9317-4E54403B0082}"/>
          </ac:spMkLst>
        </pc:spChg>
      </pc:sldChg>
      <pc:sldChg chg="modSp new">
        <pc:chgData name="" userId="" providerId="" clId="Web-{E811BA1D-63B3-44D2-90BC-8108EE48AB54}" dt="2019-12-04T10:45:02.740" v="423" actId="20577"/>
        <pc:sldMkLst>
          <pc:docMk/>
          <pc:sldMk cId="2018107227" sldId="268"/>
        </pc:sldMkLst>
        <pc:spChg chg="mod">
          <ac:chgData name="" userId="" providerId="" clId="Web-{E811BA1D-63B3-44D2-90BC-8108EE48AB54}" dt="2019-12-04T10:44:30.787" v="407" actId="20577"/>
          <ac:spMkLst>
            <pc:docMk/>
            <pc:sldMk cId="2018107227" sldId="268"/>
            <ac:spMk id="2" creationId="{2645F07F-B374-4AD2-8F22-95453989A46A}"/>
          </ac:spMkLst>
        </pc:spChg>
        <pc:spChg chg="mod">
          <ac:chgData name="" userId="" providerId="" clId="Web-{E811BA1D-63B3-44D2-90BC-8108EE48AB54}" dt="2019-12-04T10:45:02.740" v="423" actId="20577"/>
          <ac:spMkLst>
            <pc:docMk/>
            <pc:sldMk cId="2018107227" sldId="268"/>
            <ac:spMk id="3" creationId="{7D1C7FFA-0A14-4C74-9CB6-D0EFE7A9EED5}"/>
          </ac:spMkLst>
        </pc:spChg>
      </pc:sldChg>
      <pc:sldChg chg="modSp new">
        <pc:chgData name="" userId="" providerId="" clId="Web-{E811BA1D-63B3-44D2-90BC-8108EE48AB54}" dt="2019-12-04T10:49:53.273" v="480" actId="20577"/>
        <pc:sldMkLst>
          <pc:docMk/>
          <pc:sldMk cId="4178643720" sldId="269"/>
        </pc:sldMkLst>
        <pc:spChg chg="mod">
          <ac:chgData name="" userId="" providerId="" clId="Web-{E811BA1D-63B3-44D2-90BC-8108EE48AB54}" dt="2019-12-04T10:48:45.444" v="468" actId="20577"/>
          <ac:spMkLst>
            <pc:docMk/>
            <pc:sldMk cId="4178643720" sldId="269"/>
            <ac:spMk id="2" creationId="{8F6CCDB3-38BE-4EF6-A29A-E7CDFFC3F56E}"/>
          </ac:spMkLst>
        </pc:spChg>
        <pc:spChg chg="mod">
          <ac:chgData name="" userId="" providerId="" clId="Web-{E811BA1D-63B3-44D2-90BC-8108EE48AB54}" dt="2019-12-04T10:49:53.273" v="480" actId="20577"/>
          <ac:spMkLst>
            <pc:docMk/>
            <pc:sldMk cId="4178643720" sldId="269"/>
            <ac:spMk id="3" creationId="{87E84BF6-39D6-425D-8F48-D9CC98CFFF14}"/>
          </ac:spMkLst>
        </pc:spChg>
      </pc:sldChg>
      <pc:sldChg chg="addSp delSp modSp new">
        <pc:chgData name="" userId="" providerId="" clId="Web-{E811BA1D-63B3-44D2-90BC-8108EE48AB54}" dt="2019-12-04T10:51:06.633" v="485" actId="14100"/>
        <pc:sldMkLst>
          <pc:docMk/>
          <pc:sldMk cId="742032752" sldId="270"/>
        </pc:sldMkLst>
        <pc:spChg chg="del">
          <ac:chgData name="" userId="" providerId="" clId="Web-{E811BA1D-63B3-44D2-90BC-8108EE48AB54}" dt="2019-12-04T10:50:07.570" v="483"/>
          <ac:spMkLst>
            <pc:docMk/>
            <pc:sldMk cId="742032752" sldId="270"/>
            <ac:spMk id="3" creationId="{6D6A90FA-2D39-439D-A19D-9B42BA802C26}"/>
          </ac:spMkLst>
        </pc:spChg>
        <pc:picChg chg="add mod ord">
          <ac:chgData name="" userId="" providerId="" clId="Web-{E811BA1D-63B3-44D2-90BC-8108EE48AB54}" dt="2019-12-04T10:51:06.633" v="485" actId="14100"/>
          <ac:picMkLst>
            <pc:docMk/>
            <pc:sldMk cId="742032752" sldId="270"/>
            <ac:picMk id="4" creationId="{DFB84209-31FC-43F3-87AE-9EEA76328531}"/>
          </ac:picMkLst>
        </pc:picChg>
      </pc:sldChg>
      <pc:sldChg chg="new">
        <pc:chgData name="" userId="" providerId="" clId="Web-{E811BA1D-63B3-44D2-90BC-8108EE48AB54}" dt="2019-12-04T10:51:16.789" v="486"/>
        <pc:sldMkLst>
          <pc:docMk/>
          <pc:sldMk cId="3916351827" sldId="271"/>
        </pc:sldMkLst>
      </pc:sldChg>
      <pc:sldMasterChg chg="del delSldLayout">
        <pc:chgData name="" userId="" providerId="" clId="Web-{E811BA1D-63B3-44D2-90BC-8108EE48AB54}" dt="2019-12-04T10:00:49.490" v="0"/>
        <pc:sldMasterMkLst>
          <pc:docMk/>
          <pc:sldMasterMk cId="3154979492" sldId="2147483648"/>
        </pc:sldMasterMkLst>
        <pc:sldLayoutChg chg="del">
          <pc:chgData name="" userId="" providerId="" clId="Web-{E811BA1D-63B3-44D2-90BC-8108EE48AB54}" dt="2019-12-04T10:00:49.490" v="0"/>
          <pc:sldLayoutMkLst>
            <pc:docMk/>
            <pc:sldMasterMk cId="3154979492" sldId="2147483648"/>
            <pc:sldLayoutMk cId="161079921" sldId="2147483649"/>
          </pc:sldLayoutMkLst>
        </pc:sldLayoutChg>
        <pc:sldLayoutChg chg="del">
          <pc:chgData name="" userId="" providerId="" clId="Web-{E811BA1D-63B3-44D2-90BC-8108EE48AB54}" dt="2019-12-04T10:00:49.490" v="0"/>
          <pc:sldLayoutMkLst>
            <pc:docMk/>
            <pc:sldMasterMk cId="3154979492" sldId="2147483648"/>
            <pc:sldLayoutMk cId="2703711724" sldId="2147483650"/>
          </pc:sldLayoutMkLst>
        </pc:sldLayoutChg>
        <pc:sldLayoutChg chg="del">
          <pc:chgData name="" userId="" providerId="" clId="Web-{E811BA1D-63B3-44D2-90BC-8108EE48AB54}" dt="2019-12-04T10:00:49.490" v="0"/>
          <pc:sldLayoutMkLst>
            <pc:docMk/>
            <pc:sldMasterMk cId="3154979492" sldId="2147483648"/>
            <pc:sldLayoutMk cId="4076369896" sldId="2147483651"/>
          </pc:sldLayoutMkLst>
        </pc:sldLayoutChg>
        <pc:sldLayoutChg chg="del">
          <pc:chgData name="" userId="" providerId="" clId="Web-{E811BA1D-63B3-44D2-90BC-8108EE48AB54}" dt="2019-12-04T10:00:49.490" v="0"/>
          <pc:sldLayoutMkLst>
            <pc:docMk/>
            <pc:sldMasterMk cId="3154979492" sldId="2147483648"/>
            <pc:sldLayoutMk cId="2625762208" sldId="2147483652"/>
          </pc:sldLayoutMkLst>
        </pc:sldLayoutChg>
        <pc:sldLayoutChg chg="del">
          <pc:chgData name="" userId="" providerId="" clId="Web-{E811BA1D-63B3-44D2-90BC-8108EE48AB54}" dt="2019-12-04T10:00:49.490" v="0"/>
          <pc:sldLayoutMkLst>
            <pc:docMk/>
            <pc:sldMasterMk cId="3154979492" sldId="2147483648"/>
            <pc:sldLayoutMk cId="188002762" sldId="2147483653"/>
          </pc:sldLayoutMkLst>
        </pc:sldLayoutChg>
        <pc:sldLayoutChg chg="del">
          <pc:chgData name="" userId="" providerId="" clId="Web-{E811BA1D-63B3-44D2-90BC-8108EE48AB54}" dt="2019-12-04T10:00:49.490" v="0"/>
          <pc:sldLayoutMkLst>
            <pc:docMk/>
            <pc:sldMasterMk cId="3154979492" sldId="2147483648"/>
            <pc:sldLayoutMk cId="2295335545" sldId="2147483654"/>
          </pc:sldLayoutMkLst>
        </pc:sldLayoutChg>
        <pc:sldLayoutChg chg="del">
          <pc:chgData name="" userId="" providerId="" clId="Web-{E811BA1D-63B3-44D2-90BC-8108EE48AB54}" dt="2019-12-04T10:00:49.490" v="0"/>
          <pc:sldLayoutMkLst>
            <pc:docMk/>
            <pc:sldMasterMk cId="3154979492" sldId="2147483648"/>
            <pc:sldLayoutMk cId="1988754143" sldId="2147483655"/>
          </pc:sldLayoutMkLst>
        </pc:sldLayoutChg>
        <pc:sldLayoutChg chg="del">
          <pc:chgData name="" userId="" providerId="" clId="Web-{E811BA1D-63B3-44D2-90BC-8108EE48AB54}" dt="2019-12-04T10:00:49.490" v="0"/>
          <pc:sldLayoutMkLst>
            <pc:docMk/>
            <pc:sldMasterMk cId="3154979492" sldId="2147483648"/>
            <pc:sldLayoutMk cId="3665695281" sldId="2147483656"/>
          </pc:sldLayoutMkLst>
        </pc:sldLayoutChg>
        <pc:sldLayoutChg chg="del">
          <pc:chgData name="" userId="" providerId="" clId="Web-{E811BA1D-63B3-44D2-90BC-8108EE48AB54}" dt="2019-12-04T10:00:49.490" v="0"/>
          <pc:sldLayoutMkLst>
            <pc:docMk/>
            <pc:sldMasterMk cId="3154979492" sldId="2147483648"/>
            <pc:sldLayoutMk cId="2134169247" sldId="2147483657"/>
          </pc:sldLayoutMkLst>
        </pc:sldLayoutChg>
        <pc:sldLayoutChg chg="del">
          <pc:chgData name="" userId="" providerId="" clId="Web-{E811BA1D-63B3-44D2-90BC-8108EE48AB54}" dt="2019-12-04T10:00:49.490" v="0"/>
          <pc:sldLayoutMkLst>
            <pc:docMk/>
            <pc:sldMasterMk cId="3154979492" sldId="2147483648"/>
            <pc:sldLayoutMk cId="2065727480" sldId="2147483658"/>
          </pc:sldLayoutMkLst>
        </pc:sldLayoutChg>
        <pc:sldLayoutChg chg="del">
          <pc:chgData name="" userId="" providerId="" clId="Web-{E811BA1D-63B3-44D2-90BC-8108EE48AB54}" dt="2019-12-04T10:00:49.490" v="0"/>
          <pc:sldLayoutMkLst>
            <pc:docMk/>
            <pc:sldMasterMk cId="3154979492" sldId="2147483648"/>
            <pc:sldLayoutMk cId="812261758" sldId="2147483659"/>
          </pc:sldLayoutMkLst>
        </pc:sldLayoutChg>
      </pc:sldMasterChg>
      <pc:sldMasterChg chg="add del addSldLayout delSldLayout modSldLayout">
        <pc:chgData name="" userId="" providerId="" clId="Web-{E811BA1D-63B3-44D2-90BC-8108EE48AB54}" dt="2019-12-04T10:00:56.474" v="1"/>
        <pc:sldMasterMkLst>
          <pc:docMk/>
          <pc:sldMasterMk cId="3816261695" sldId="2147483660"/>
        </pc:sldMasterMkLst>
        <pc:sldLayoutChg chg="add del mod replId">
          <pc:chgData name="" userId="" providerId="" clId="Web-{E811BA1D-63B3-44D2-90BC-8108EE48AB54}" dt="2019-12-04T10:00:56.474" v="1"/>
          <pc:sldLayoutMkLst>
            <pc:docMk/>
            <pc:sldMasterMk cId="3816261695" sldId="2147483660"/>
            <pc:sldLayoutMk cId="1089527868" sldId="2147483661"/>
          </pc:sldLayoutMkLst>
        </pc:sldLayoutChg>
        <pc:sldLayoutChg chg="add del mod replId">
          <pc:chgData name="" userId="" providerId="" clId="Web-{E811BA1D-63B3-44D2-90BC-8108EE48AB54}" dt="2019-12-04T10:00:56.474" v="1"/>
          <pc:sldLayoutMkLst>
            <pc:docMk/>
            <pc:sldMasterMk cId="3816261695" sldId="2147483660"/>
            <pc:sldLayoutMk cId="2579595954" sldId="2147483662"/>
          </pc:sldLayoutMkLst>
        </pc:sldLayoutChg>
        <pc:sldLayoutChg chg="add del mod replId">
          <pc:chgData name="" userId="" providerId="" clId="Web-{E811BA1D-63B3-44D2-90BC-8108EE48AB54}" dt="2019-12-04T10:00:56.474" v="1"/>
          <pc:sldLayoutMkLst>
            <pc:docMk/>
            <pc:sldMasterMk cId="3816261695" sldId="2147483660"/>
            <pc:sldLayoutMk cId="3334281010" sldId="2147483663"/>
          </pc:sldLayoutMkLst>
        </pc:sldLayoutChg>
        <pc:sldLayoutChg chg="add del mod replId">
          <pc:chgData name="" userId="" providerId="" clId="Web-{E811BA1D-63B3-44D2-90BC-8108EE48AB54}" dt="2019-12-04T10:00:56.474" v="1"/>
          <pc:sldLayoutMkLst>
            <pc:docMk/>
            <pc:sldMasterMk cId="3816261695" sldId="2147483660"/>
            <pc:sldLayoutMk cId="2401167516" sldId="2147483664"/>
          </pc:sldLayoutMkLst>
        </pc:sldLayoutChg>
        <pc:sldLayoutChg chg="add del mod replId">
          <pc:chgData name="" userId="" providerId="" clId="Web-{E811BA1D-63B3-44D2-90BC-8108EE48AB54}" dt="2019-12-04T10:00:56.474" v="1"/>
          <pc:sldLayoutMkLst>
            <pc:docMk/>
            <pc:sldMasterMk cId="3816261695" sldId="2147483660"/>
            <pc:sldLayoutMk cId="1754727215" sldId="2147483665"/>
          </pc:sldLayoutMkLst>
        </pc:sldLayoutChg>
        <pc:sldLayoutChg chg="add del mod replId">
          <pc:chgData name="" userId="" providerId="" clId="Web-{E811BA1D-63B3-44D2-90BC-8108EE48AB54}" dt="2019-12-04T10:00:56.474" v="1"/>
          <pc:sldLayoutMkLst>
            <pc:docMk/>
            <pc:sldMasterMk cId="3816261695" sldId="2147483660"/>
            <pc:sldLayoutMk cId="801780298" sldId="2147483666"/>
          </pc:sldLayoutMkLst>
        </pc:sldLayoutChg>
        <pc:sldLayoutChg chg="add del mod replId">
          <pc:chgData name="" userId="" providerId="" clId="Web-{E811BA1D-63B3-44D2-90BC-8108EE48AB54}" dt="2019-12-04T10:00:56.474" v="1"/>
          <pc:sldLayoutMkLst>
            <pc:docMk/>
            <pc:sldMasterMk cId="3816261695" sldId="2147483660"/>
            <pc:sldLayoutMk cId="2336808245" sldId="2147483667"/>
          </pc:sldLayoutMkLst>
        </pc:sldLayoutChg>
        <pc:sldLayoutChg chg="add del mod replId">
          <pc:chgData name="" userId="" providerId="" clId="Web-{E811BA1D-63B3-44D2-90BC-8108EE48AB54}" dt="2019-12-04T10:00:56.474" v="1"/>
          <pc:sldLayoutMkLst>
            <pc:docMk/>
            <pc:sldMasterMk cId="3816261695" sldId="2147483660"/>
            <pc:sldLayoutMk cId="3788521195" sldId="2147483668"/>
          </pc:sldLayoutMkLst>
        </pc:sldLayoutChg>
        <pc:sldLayoutChg chg="add del mod replId">
          <pc:chgData name="" userId="" providerId="" clId="Web-{E811BA1D-63B3-44D2-90BC-8108EE48AB54}" dt="2019-12-04T10:00:56.474" v="1"/>
          <pc:sldLayoutMkLst>
            <pc:docMk/>
            <pc:sldMasterMk cId="3816261695" sldId="2147483660"/>
            <pc:sldLayoutMk cId="1241813909" sldId="2147483669"/>
          </pc:sldLayoutMkLst>
        </pc:sldLayoutChg>
        <pc:sldLayoutChg chg="add del mod replId">
          <pc:chgData name="" userId="" providerId="" clId="Web-{E811BA1D-63B3-44D2-90BC-8108EE48AB54}" dt="2019-12-04T10:00:56.474" v="1"/>
          <pc:sldLayoutMkLst>
            <pc:docMk/>
            <pc:sldMasterMk cId="3816261695" sldId="2147483660"/>
            <pc:sldLayoutMk cId="632315125" sldId="2147483670"/>
          </pc:sldLayoutMkLst>
        </pc:sldLayoutChg>
        <pc:sldLayoutChg chg="add del mod replId">
          <pc:chgData name="" userId="" providerId="" clId="Web-{E811BA1D-63B3-44D2-90BC-8108EE48AB54}" dt="2019-12-04T10:00:56.474" v="1"/>
          <pc:sldLayoutMkLst>
            <pc:docMk/>
            <pc:sldMasterMk cId="3816261695" sldId="2147483660"/>
            <pc:sldLayoutMk cId="3361620004" sldId="2147483671"/>
          </pc:sldLayoutMkLst>
        </pc:sldLayoutChg>
      </pc:sldMasterChg>
      <pc:sldMasterChg chg="add del addSldLayout delSldLayout modSldLayout">
        <pc:chgData name="" userId="" providerId="" clId="Web-{E811BA1D-63B3-44D2-90BC-8108EE48AB54}" dt="2019-12-04T10:01:58.271" v="29"/>
        <pc:sldMasterMkLst>
          <pc:docMk/>
          <pc:sldMasterMk cId="2654417810" sldId="2147483672"/>
        </pc:sldMasterMkLst>
        <pc:sldLayoutChg chg="add del mod replId">
          <pc:chgData name="" userId="" providerId="" clId="Web-{E811BA1D-63B3-44D2-90BC-8108EE48AB54}" dt="2019-12-04T10:01:58.271" v="29"/>
          <pc:sldLayoutMkLst>
            <pc:docMk/>
            <pc:sldMasterMk cId="2654417810" sldId="2147483672"/>
            <pc:sldLayoutMk cId="1775293151" sldId="2147483673"/>
          </pc:sldLayoutMkLst>
        </pc:sldLayoutChg>
        <pc:sldLayoutChg chg="add del mod replId">
          <pc:chgData name="" userId="" providerId="" clId="Web-{E811BA1D-63B3-44D2-90BC-8108EE48AB54}" dt="2019-12-04T10:01:58.271" v="29"/>
          <pc:sldLayoutMkLst>
            <pc:docMk/>
            <pc:sldMasterMk cId="2654417810" sldId="2147483672"/>
            <pc:sldLayoutMk cId="3333972437" sldId="2147483674"/>
          </pc:sldLayoutMkLst>
        </pc:sldLayoutChg>
        <pc:sldLayoutChg chg="add del mod replId">
          <pc:chgData name="" userId="" providerId="" clId="Web-{E811BA1D-63B3-44D2-90BC-8108EE48AB54}" dt="2019-12-04T10:01:58.271" v="29"/>
          <pc:sldLayoutMkLst>
            <pc:docMk/>
            <pc:sldMasterMk cId="2654417810" sldId="2147483672"/>
            <pc:sldLayoutMk cId="2856698815" sldId="2147483675"/>
          </pc:sldLayoutMkLst>
        </pc:sldLayoutChg>
        <pc:sldLayoutChg chg="add del mod replId">
          <pc:chgData name="" userId="" providerId="" clId="Web-{E811BA1D-63B3-44D2-90BC-8108EE48AB54}" dt="2019-12-04T10:01:58.271" v="29"/>
          <pc:sldLayoutMkLst>
            <pc:docMk/>
            <pc:sldMasterMk cId="2654417810" sldId="2147483672"/>
            <pc:sldLayoutMk cId="1846970520" sldId="2147483676"/>
          </pc:sldLayoutMkLst>
        </pc:sldLayoutChg>
        <pc:sldLayoutChg chg="add del mod replId">
          <pc:chgData name="" userId="" providerId="" clId="Web-{E811BA1D-63B3-44D2-90BC-8108EE48AB54}" dt="2019-12-04T10:01:58.271" v="29"/>
          <pc:sldLayoutMkLst>
            <pc:docMk/>
            <pc:sldMasterMk cId="2654417810" sldId="2147483672"/>
            <pc:sldLayoutMk cId="1301639053" sldId="2147483677"/>
          </pc:sldLayoutMkLst>
        </pc:sldLayoutChg>
        <pc:sldLayoutChg chg="add del mod replId">
          <pc:chgData name="" userId="" providerId="" clId="Web-{E811BA1D-63B3-44D2-90BC-8108EE48AB54}" dt="2019-12-04T10:01:58.271" v="29"/>
          <pc:sldLayoutMkLst>
            <pc:docMk/>
            <pc:sldMasterMk cId="2654417810" sldId="2147483672"/>
            <pc:sldLayoutMk cId="211695140" sldId="2147483678"/>
          </pc:sldLayoutMkLst>
        </pc:sldLayoutChg>
        <pc:sldLayoutChg chg="add del mod replId">
          <pc:chgData name="" userId="" providerId="" clId="Web-{E811BA1D-63B3-44D2-90BC-8108EE48AB54}" dt="2019-12-04T10:01:58.271" v="29"/>
          <pc:sldLayoutMkLst>
            <pc:docMk/>
            <pc:sldMasterMk cId="2654417810" sldId="2147483672"/>
            <pc:sldLayoutMk cId="1385792951" sldId="2147483679"/>
          </pc:sldLayoutMkLst>
        </pc:sldLayoutChg>
        <pc:sldLayoutChg chg="add del mod replId">
          <pc:chgData name="" userId="" providerId="" clId="Web-{E811BA1D-63B3-44D2-90BC-8108EE48AB54}" dt="2019-12-04T10:01:58.271" v="29"/>
          <pc:sldLayoutMkLst>
            <pc:docMk/>
            <pc:sldMasterMk cId="2654417810" sldId="2147483672"/>
            <pc:sldLayoutMk cId="1580485098" sldId="2147483680"/>
          </pc:sldLayoutMkLst>
        </pc:sldLayoutChg>
        <pc:sldLayoutChg chg="add del mod replId">
          <pc:chgData name="" userId="" providerId="" clId="Web-{E811BA1D-63B3-44D2-90BC-8108EE48AB54}" dt="2019-12-04T10:01:58.271" v="29"/>
          <pc:sldLayoutMkLst>
            <pc:docMk/>
            <pc:sldMasterMk cId="2654417810" sldId="2147483672"/>
            <pc:sldLayoutMk cId="1753659687" sldId="2147483681"/>
          </pc:sldLayoutMkLst>
        </pc:sldLayoutChg>
        <pc:sldLayoutChg chg="add del mod replId">
          <pc:chgData name="" userId="" providerId="" clId="Web-{E811BA1D-63B3-44D2-90BC-8108EE48AB54}" dt="2019-12-04T10:01:58.271" v="29"/>
          <pc:sldLayoutMkLst>
            <pc:docMk/>
            <pc:sldMasterMk cId="2654417810" sldId="2147483672"/>
            <pc:sldLayoutMk cId="3832998890" sldId="2147483682"/>
          </pc:sldLayoutMkLst>
        </pc:sldLayoutChg>
        <pc:sldLayoutChg chg="add del mod replId">
          <pc:chgData name="" userId="" providerId="" clId="Web-{E811BA1D-63B3-44D2-90BC-8108EE48AB54}" dt="2019-12-04T10:01:58.271" v="29"/>
          <pc:sldLayoutMkLst>
            <pc:docMk/>
            <pc:sldMasterMk cId="2654417810" sldId="2147483672"/>
            <pc:sldLayoutMk cId="1346745984" sldId="2147483683"/>
          </pc:sldLayoutMkLst>
        </pc:sldLayoutChg>
        <pc:sldLayoutChg chg="add del mod replId">
          <pc:chgData name="" userId="" providerId="" clId="Web-{E811BA1D-63B3-44D2-90BC-8108EE48AB54}" dt="2019-12-04T10:01:58.271" v="29"/>
          <pc:sldLayoutMkLst>
            <pc:docMk/>
            <pc:sldMasterMk cId="2654417810" sldId="2147483672"/>
            <pc:sldLayoutMk cId="917012161" sldId="2147483684"/>
          </pc:sldLayoutMkLst>
        </pc:sldLayoutChg>
        <pc:sldLayoutChg chg="add del mod replId">
          <pc:chgData name="" userId="" providerId="" clId="Web-{E811BA1D-63B3-44D2-90BC-8108EE48AB54}" dt="2019-12-04T10:01:58.271" v="29"/>
          <pc:sldLayoutMkLst>
            <pc:docMk/>
            <pc:sldMasterMk cId="2654417810" sldId="2147483672"/>
            <pc:sldLayoutMk cId="3044759156" sldId="2147483685"/>
          </pc:sldLayoutMkLst>
        </pc:sldLayoutChg>
        <pc:sldLayoutChg chg="add del mod replId">
          <pc:chgData name="" userId="" providerId="" clId="Web-{E811BA1D-63B3-44D2-90BC-8108EE48AB54}" dt="2019-12-04T10:01:58.271" v="29"/>
          <pc:sldLayoutMkLst>
            <pc:docMk/>
            <pc:sldMasterMk cId="2654417810" sldId="2147483672"/>
            <pc:sldLayoutMk cId="3844247583" sldId="2147483686"/>
          </pc:sldLayoutMkLst>
        </pc:sldLayoutChg>
        <pc:sldLayoutChg chg="add del mod replId">
          <pc:chgData name="" userId="" providerId="" clId="Web-{E811BA1D-63B3-44D2-90BC-8108EE48AB54}" dt="2019-12-04T10:01:58.271" v="29"/>
          <pc:sldLayoutMkLst>
            <pc:docMk/>
            <pc:sldMasterMk cId="2654417810" sldId="2147483672"/>
            <pc:sldLayoutMk cId="2443661446" sldId="2147483687"/>
          </pc:sldLayoutMkLst>
        </pc:sldLayoutChg>
        <pc:sldLayoutChg chg="add del mod replId">
          <pc:chgData name="" userId="" providerId="" clId="Web-{E811BA1D-63B3-44D2-90BC-8108EE48AB54}" dt="2019-12-04T10:01:58.271" v="29"/>
          <pc:sldLayoutMkLst>
            <pc:docMk/>
            <pc:sldMasterMk cId="2654417810" sldId="2147483672"/>
            <pc:sldLayoutMk cId="2342861291" sldId="2147483688"/>
          </pc:sldLayoutMkLst>
        </pc:sldLayoutChg>
        <pc:sldLayoutChg chg="add del mod replId">
          <pc:chgData name="" userId="" providerId="" clId="Web-{E811BA1D-63B3-44D2-90BC-8108EE48AB54}" dt="2019-12-04T10:01:58.271" v="29"/>
          <pc:sldLayoutMkLst>
            <pc:docMk/>
            <pc:sldMasterMk cId="2654417810" sldId="2147483672"/>
            <pc:sldLayoutMk cId="2137013083" sldId="2147483689"/>
          </pc:sldLayoutMkLst>
        </pc:sldLayoutChg>
      </pc:sldMasterChg>
      <pc:sldMasterChg chg="add del addSldLayout delSldLayout modSldLayout">
        <pc:chgData name="" userId="" providerId="" clId="Web-{E811BA1D-63B3-44D2-90BC-8108EE48AB54}" dt="2019-12-04T10:02:03.412" v="30"/>
        <pc:sldMasterMkLst>
          <pc:docMk/>
          <pc:sldMasterMk cId="107772488" sldId="2147483690"/>
        </pc:sldMasterMkLst>
        <pc:sldLayoutChg chg="add del mod replId">
          <pc:chgData name="" userId="" providerId="" clId="Web-{E811BA1D-63B3-44D2-90BC-8108EE48AB54}" dt="2019-12-04T10:02:03.412" v="30"/>
          <pc:sldLayoutMkLst>
            <pc:docMk/>
            <pc:sldMasterMk cId="107772488" sldId="2147483690"/>
            <pc:sldLayoutMk cId="2064648714" sldId="2147483691"/>
          </pc:sldLayoutMkLst>
        </pc:sldLayoutChg>
        <pc:sldLayoutChg chg="add del mod replId">
          <pc:chgData name="" userId="" providerId="" clId="Web-{E811BA1D-63B3-44D2-90BC-8108EE48AB54}" dt="2019-12-04T10:02:03.412" v="30"/>
          <pc:sldLayoutMkLst>
            <pc:docMk/>
            <pc:sldMasterMk cId="107772488" sldId="2147483690"/>
            <pc:sldLayoutMk cId="1574261828" sldId="2147483692"/>
          </pc:sldLayoutMkLst>
        </pc:sldLayoutChg>
        <pc:sldLayoutChg chg="add del mod replId">
          <pc:chgData name="" userId="" providerId="" clId="Web-{E811BA1D-63B3-44D2-90BC-8108EE48AB54}" dt="2019-12-04T10:02:03.412" v="30"/>
          <pc:sldLayoutMkLst>
            <pc:docMk/>
            <pc:sldMasterMk cId="107772488" sldId="2147483690"/>
            <pc:sldLayoutMk cId="17011941" sldId="2147483693"/>
          </pc:sldLayoutMkLst>
        </pc:sldLayoutChg>
        <pc:sldLayoutChg chg="add del mod replId">
          <pc:chgData name="" userId="" providerId="" clId="Web-{E811BA1D-63B3-44D2-90BC-8108EE48AB54}" dt="2019-12-04T10:02:03.412" v="30"/>
          <pc:sldLayoutMkLst>
            <pc:docMk/>
            <pc:sldMasterMk cId="107772488" sldId="2147483690"/>
            <pc:sldLayoutMk cId="664842427" sldId="2147483694"/>
          </pc:sldLayoutMkLst>
        </pc:sldLayoutChg>
        <pc:sldLayoutChg chg="add del mod replId">
          <pc:chgData name="" userId="" providerId="" clId="Web-{E811BA1D-63B3-44D2-90BC-8108EE48AB54}" dt="2019-12-04T10:02:03.412" v="30"/>
          <pc:sldLayoutMkLst>
            <pc:docMk/>
            <pc:sldMasterMk cId="107772488" sldId="2147483690"/>
            <pc:sldLayoutMk cId="498040830" sldId="2147483695"/>
          </pc:sldLayoutMkLst>
        </pc:sldLayoutChg>
        <pc:sldLayoutChg chg="add del mod replId">
          <pc:chgData name="" userId="" providerId="" clId="Web-{E811BA1D-63B3-44D2-90BC-8108EE48AB54}" dt="2019-12-04T10:02:03.412" v="30"/>
          <pc:sldLayoutMkLst>
            <pc:docMk/>
            <pc:sldMasterMk cId="107772488" sldId="2147483690"/>
            <pc:sldLayoutMk cId="834933863" sldId="2147483696"/>
          </pc:sldLayoutMkLst>
        </pc:sldLayoutChg>
        <pc:sldLayoutChg chg="add del mod replId">
          <pc:chgData name="" userId="" providerId="" clId="Web-{E811BA1D-63B3-44D2-90BC-8108EE48AB54}" dt="2019-12-04T10:02:03.412" v="30"/>
          <pc:sldLayoutMkLst>
            <pc:docMk/>
            <pc:sldMasterMk cId="107772488" sldId="2147483690"/>
            <pc:sldLayoutMk cId="1086526982" sldId="2147483697"/>
          </pc:sldLayoutMkLst>
        </pc:sldLayoutChg>
        <pc:sldLayoutChg chg="add del mod replId">
          <pc:chgData name="" userId="" providerId="" clId="Web-{E811BA1D-63B3-44D2-90BC-8108EE48AB54}" dt="2019-12-04T10:02:03.412" v="30"/>
          <pc:sldLayoutMkLst>
            <pc:docMk/>
            <pc:sldMasterMk cId="107772488" sldId="2147483690"/>
            <pc:sldLayoutMk cId="3044226474" sldId="2147483698"/>
          </pc:sldLayoutMkLst>
        </pc:sldLayoutChg>
        <pc:sldLayoutChg chg="add del mod replId">
          <pc:chgData name="" userId="" providerId="" clId="Web-{E811BA1D-63B3-44D2-90BC-8108EE48AB54}" dt="2019-12-04T10:02:03.412" v="30"/>
          <pc:sldLayoutMkLst>
            <pc:docMk/>
            <pc:sldMasterMk cId="107772488" sldId="2147483690"/>
            <pc:sldLayoutMk cId="3221177469" sldId="2147483699"/>
          </pc:sldLayoutMkLst>
        </pc:sldLayoutChg>
        <pc:sldLayoutChg chg="add del mod replId">
          <pc:chgData name="" userId="" providerId="" clId="Web-{E811BA1D-63B3-44D2-90BC-8108EE48AB54}" dt="2019-12-04T10:02:03.412" v="30"/>
          <pc:sldLayoutMkLst>
            <pc:docMk/>
            <pc:sldMasterMk cId="107772488" sldId="2147483690"/>
            <pc:sldLayoutMk cId="1720367596" sldId="2147483700"/>
          </pc:sldLayoutMkLst>
        </pc:sldLayoutChg>
        <pc:sldLayoutChg chg="add del mod replId">
          <pc:chgData name="" userId="" providerId="" clId="Web-{E811BA1D-63B3-44D2-90BC-8108EE48AB54}" dt="2019-12-04T10:02:03.412" v="30"/>
          <pc:sldLayoutMkLst>
            <pc:docMk/>
            <pc:sldMasterMk cId="107772488" sldId="2147483690"/>
            <pc:sldLayoutMk cId="4173061772" sldId="2147483701"/>
          </pc:sldLayoutMkLst>
        </pc:sldLayoutChg>
        <pc:sldLayoutChg chg="add del mod replId">
          <pc:chgData name="" userId="" providerId="" clId="Web-{E811BA1D-63B3-44D2-90BC-8108EE48AB54}" dt="2019-12-04T10:02:03.412" v="30"/>
          <pc:sldLayoutMkLst>
            <pc:docMk/>
            <pc:sldMasterMk cId="107772488" sldId="2147483690"/>
            <pc:sldLayoutMk cId="3412222613" sldId="2147483702"/>
          </pc:sldLayoutMkLst>
        </pc:sldLayoutChg>
        <pc:sldLayoutChg chg="add del mod replId">
          <pc:chgData name="" userId="" providerId="" clId="Web-{E811BA1D-63B3-44D2-90BC-8108EE48AB54}" dt="2019-12-04T10:02:03.412" v="30"/>
          <pc:sldLayoutMkLst>
            <pc:docMk/>
            <pc:sldMasterMk cId="107772488" sldId="2147483690"/>
            <pc:sldLayoutMk cId="2112096337" sldId="2147483703"/>
          </pc:sldLayoutMkLst>
        </pc:sldLayoutChg>
        <pc:sldLayoutChg chg="add del mod replId">
          <pc:chgData name="" userId="" providerId="" clId="Web-{E811BA1D-63B3-44D2-90BC-8108EE48AB54}" dt="2019-12-04T10:02:03.412" v="30"/>
          <pc:sldLayoutMkLst>
            <pc:docMk/>
            <pc:sldMasterMk cId="107772488" sldId="2147483690"/>
            <pc:sldLayoutMk cId="112221324" sldId="2147483704"/>
          </pc:sldLayoutMkLst>
        </pc:sldLayoutChg>
        <pc:sldLayoutChg chg="add del mod replId">
          <pc:chgData name="" userId="" providerId="" clId="Web-{E811BA1D-63B3-44D2-90BC-8108EE48AB54}" dt="2019-12-04T10:02:03.412" v="30"/>
          <pc:sldLayoutMkLst>
            <pc:docMk/>
            <pc:sldMasterMk cId="107772488" sldId="2147483690"/>
            <pc:sldLayoutMk cId="499739636" sldId="2147483705"/>
          </pc:sldLayoutMkLst>
        </pc:sldLayoutChg>
        <pc:sldLayoutChg chg="add del mod replId">
          <pc:chgData name="" userId="" providerId="" clId="Web-{E811BA1D-63B3-44D2-90BC-8108EE48AB54}" dt="2019-12-04T10:02:03.412" v="30"/>
          <pc:sldLayoutMkLst>
            <pc:docMk/>
            <pc:sldMasterMk cId="107772488" sldId="2147483690"/>
            <pc:sldLayoutMk cId="3616330579" sldId="2147483706"/>
          </pc:sldLayoutMkLst>
        </pc:sldLayoutChg>
        <pc:sldLayoutChg chg="add del mod replId">
          <pc:chgData name="" userId="" providerId="" clId="Web-{E811BA1D-63B3-44D2-90BC-8108EE48AB54}" dt="2019-12-04T10:02:03.412" v="30"/>
          <pc:sldLayoutMkLst>
            <pc:docMk/>
            <pc:sldMasterMk cId="107772488" sldId="2147483690"/>
            <pc:sldLayoutMk cId="850728126" sldId="2147483707"/>
          </pc:sldLayoutMkLst>
        </pc:sldLayoutChg>
      </pc:sldMasterChg>
      <pc:sldMasterChg chg="add addSldLayout modSldLayout">
        <pc:chgData name="" userId="" providerId="" clId="Web-{E811BA1D-63B3-44D2-90BC-8108EE48AB54}" dt="2019-12-04T10:02:03.412" v="30"/>
        <pc:sldMasterMkLst>
          <pc:docMk/>
          <pc:sldMasterMk cId="2255477612" sldId="2147483708"/>
        </pc:sldMasterMkLst>
        <pc:sldLayoutChg chg="add mod replId">
          <pc:chgData name="" userId="" providerId="" clId="Web-{E811BA1D-63B3-44D2-90BC-8108EE48AB54}" dt="2019-12-04T10:02:03.412" v="30"/>
          <pc:sldLayoutMkLst>
            <pc:docMk/>
            <pc:sldMasterMk cId="2255477612" sldId="2147483708"/>
            <pc:sldLayoutMk cId="1855928708" sldId="2147483709"/>
          </pc:sldLayoutMkLst>
        </pc:sldLayoutChg>
        <pc:sldLayoutChg chg="add mod replId">
          <pc:chgData name="" userId="" providerId="" clId="Web-{E811BA1D-63B3-44D2-90BC-8108EE48AB54}" dt="2019-12-04T10:02:03.412" v="30"/>
          <pc:sldLayoutMkLst>
            <pc:docMk/>
            <pc:sldMasterMk cId="2255477612" sldId="2147483708"/>
            <pc:sldLayoutMk cId="588650509" sldId="2147483710"/>
          </pc:sldLayoutMkLst>
        </pc:sldLayoutChg>
        <pc:sldLayoutChg chg="add mod replId">
          <pc:chgData name="" userId="" providerId="" clId="Web-{E811BA1D-63B3-44D2-90BC-8108EE48AB54}" dt="2019-12-04T10:02:03.412" v="30"/>
          <pc:sldLayoutMkLst>
            <pc:docMk/>
            <pc:sldMasterMk cId="2255477612" sldId="2147483708"/>
            <pc:sldLayoutMk cId="4163440507" sldId="2147483711"/>
          </pc:sldLayoutMkLst>
        </pc:sldLayoutChg>
        <pc:sldLayoutChg chg="add mod replId">
          <pc:chgData name="" userId="" providerId="" clId="Web-{E811BA1D-63B3-44D2-90BC-8108EE48AB54}" dt="2019-12-04T10:02:03.412" v="30"/>
          <pc:sldLayoutMkLst>
            <pc:docMk/>
            <pc:sldMasterMk cId="2255477612" sldId="2147483708"/>
            <pc:sldLayoutMk cId="795488177" sldId="2147483712"/>
          </pc:sldLayoutMkLst>
        </pc:sldLayoutChg>
        <pc:sldLayoutChg chg="add mod replId">
          <pc:chgData name="" userId="" providerId="" clId="Web-{E811BA1D-63B3-44D2-90BC-8108EE48AB54}" dt="2019-12-04T10:02:03.412" v="30"/>
          <pc:sldLayoutMkLst>
            <pc:docMk/>
            <pc:sldMasterMk cId="2255477612" sldId="2147483708"/>
            <pc:sldLayoutMk cId="442965812" sldId="2147483713"/>
          </pc:sldLayoutMkLst>
        </pc:sldLayoutChg>
        <pc:sldLayoutChg chg="add mod replId">
          <pc:chgData name="" userId="" providerId="" clId="Web-{E811BA1D-63B3-44D2-90BC-8108EE48AB54}" dt="2019-12-04T10:02:03.412" v="30"/>
          <pc:sldLayoutMkLst>
            <pc:docMk/>
            <pc:sldMasterMk cId="2255477612" sldId="2147483708"/>
            <pc:sldLayoutMk cId="1000552153" sldId="2147483714"/>
          </pc:sldLayoutMkLst>
        </pc:sldLayoutChg>
        <pc:sldLayoutChg chg="add mod replId">
          <pc:chgData name="" userId="" providerId="" clId="Web-{E811BA1D-63B3-44D2-90BC-8108EE48AB54}" dt="2019-12-04T10:02:03.412" v="30"/>
          <pc:sldLayoutMkLst>
            <pc:docMk/>
            <pc:sldMasterMk cId="2255477612" sldId="2147483708"/>
            <pc:sldLayoutMk cId="3883611372" sldId="2147483715"/>
          </pc:sldLayoutMkLst>
        </pc:sldLayoutChg>
        <pc:sldLayoutChg chg="add mod replId">
          <pc:chgData name="" userId="" providerId="" clId="Web-{E811BA1D-63B3-44D2-90BC-8108EE48AB54}" dt="2019-12-04T10:02:03.412" v="30"/>
          <pc:sldLayoutMkLst>
            <pc:docMk/>
            <pc:sldMasterMk cId="2255477612" sldId="2147483708"/>
            <pc:sldLayoutMk cId="1856113361" sldId="2147483716"/>
          </pc:sldLayoutMkLst>
        </pc:sldLayoutChg>
        <pc:sldLayoutChg chg="add mod replId">
          <pc:chgData name="" userId="" providerId="" clId="Web-{E811BA1D-63B3-44D2-90BC-8108EE48AB54}" dt="2019-12-04T10:02:03.412" v="30"/>
          <pc:sldLayoutMkLst>
            <pc:docMk/>
            <pc:sldMasterMk cId="2255477612" sldId="2147483708"/>
            <pc:sldLayoutMk cId="2000867435" sldId="2147483717"/>
          </pc:sldLayoutMkLst>
        </pc:sldLayoutChg>
        <pc:sldLayoutChg chg="add mod replId">
          <pc:chgData name="" userId="" providerId="" clId="Web-{E811BA1D-63B3-44D2-90BC-8108EE48AB54}" dt="2019-12-04T10:02:03.412" v="30"/>
          <pc:sldLayoutMkLst>
            <pc:docMk/>
            <pc:sldMasterMk cId="2255477612" sldId="2147483708"/>
            <pc:sldLayoutMk cId="1827678436" sldId="2147483718"/>
          </pc:sldLayoutMkLst>
        </pc:sldLayoutChg>
        <pc:sldLayoutChg chg="add mod replId">
          <pc:chgData name="" userId="" providerId="" clId="Web-{E811BA1D-63B3-44D2-90BC-8108EE48AB54}" dt="2019-12-04T10:02:03.412" v="30"/>
          <pc:sldLayoutMkLst>
            <pc:docMk/>
            <pc:sldMasterMk cId="2255477612" sldId="2147483708"/>
            <pc:sldLayoutMk cId="893428625" sldId="2147483719"/>
          </pc:sldLayoutMkLst>
        </pc:sldLayoutChg>
      </pc:sldMasterChg>
    </pc:docChg>
  </pc:docChgLst>
  <pc:docChgLst>
    <pc:chgData clId="Web-{7268517C-1339-49C2-AF4B-04C498F2B2A1}"/>
    <pc:docChg chg="addSld modSld sldOrd">
      <pc:chgData name="" userId="" providerId="" clId="Web-{7268517C-1339-49C2-AF4B-04C498F2B2A1}" dt="2019-12-04T11:28:58.771" v="265" actId="1076"/>
      <pc:docMkLst>
        <pc:docMk/>
      </pc:docMkLst>
      <pc:sldChg chg="addSp modSp">
        <pc:chgData name="" userId="" providerId="" clId="Web-{7268517C-1339-49C2-AF4B-04C498F2B2A1}" dt="2019-12-04T11:11:42.234" v="54" actId="20577"/>
        <pc:sldMkLst>
          <pc:docMk/>
          <pc:sldMk cId="3916351827" sldId="271"/>
        </pc:sldMkLst>
        <pc:spChg chg="mod">
          <ac:chgData name="" userId="" providerId="" clId="Web-{7268517C-1339-49C2-AF4B-04C498F2B2A1}" dt="2019-12-04T11:07:33.233" v="7" actId="20577"/>
          <ac:spMkLst>
            <pc:docMk/>
            <pc:sldMk cId="3916351827" sldId="271"/>
            <ac:spMk id="2" creationId="{1CE98F72-5F26-4763-B0A5-0ED21D375E15}"/>
          </ac:spMkLst>
        </pc:spChg>
        <pc:spChg chg="mod">
          <ac:chgData name="" userId="" providerId="" clId="Web-{7268517C-1339-49C2-AF4B-04C498F2B2A1}" dt="2019-12-04T11:11:42.234" v="54" actId="20577"/>
          <ac:spMkLst>
            <pc:docMk/>
            <pc:sldMk cId="3916351827" sldId="271"/>
            <ac:spMk id="3" creationId="{B5F2AD8A-8380-4F88-B2EE-86188458FD51}"/>
          </ac:spMkLst>
        </pc:spChg>
        <pc:spChg chg="add mod">
          <ac:chgData name="" userId="" providerId="" clId="Web-{7268517C-1339-49C2-AF4B-04C498F2B2A1}" dt="2019-12-04T11:09:11.405" v="25" actId="1076"/>
          <ac:spMkLst>
            <pc:docMk/>
            <pc:sldMk cId="3916351827" sldId="271"/>
            <ac:spMk id="6" creationId="{0189A64C-EC22-444D-8A85-5DC50E83E637}"/>
          </ac:spMkLst>
        </pc:spChg>
        <pc:picChg chg="add mod">
          <ac:chgData name="" userId="" providerId="" clId="Web-{7268517C-1339-49C2-AF4B-04C498F2B2A1}" dt="2019-12-04T11:09:23.359" v="29" actId="14100"/>
          <ac:picMkLst>
            <pc:docMk/>
            <pc:sldMk cId="3916351827" sldId="271"/>
            <ac:picMk id="4" creationId="{201A9BBE-3E23-4CA0-B1B4-F91C85497E9C}"/>
          </ac:picMkLst>
        </pc:picChg>
      </pc:sldChg>
      <pc:sldChg chg="addSp modSp new">
        <pc:chgData name="" userId="" providerId="" clId="Web-{7268517C-1339-49C2-AF4B-04C498F2B2A1}" dt="2019-12-04T11:12:48.500" v="57" actId="14100"/>
        <pc:sldMkLst>
          <pc:docMk/>
          <pc:sldMk cId="4210278473" sldId="272"/>
        </pc:sldMkLst>
        <pc:spChg chg="mod">
          <ac:chgData name="" userId="" providerId="" clId="Web-{7268517C-1339-49C2-AF4B-04C498F2B2A1}" dt="2019-12-04T11:10:44.156" v="35" actId="20577"/>
          <ac:spMkLst>
            <pc:docMk/>
            <pc:sldMk cId="4210278473" sldId="272"/>
            <ac:spMk id="2" creationId="{890BF5C0-9A6F-416C-A03C-B0849882AB4E}"/>
          </ac:spMkLst>
        </pc:spChg>
        <pc:spChg chg="mod">
          <ac:chgData name="" userId="" providerId="" clId="Web-{7268517C-1339-49C2-AF4B-04C498F2B2A1}" dt="2019-12-04T11:11:34.625" v="51" actId="20577"/>
          <ac:spMkLst>
            <pc:docMk/>
            <pc:sldMk cId="4210278473" sldId="272"/>
            <ac:spMk id="3" creationId="{B126AE4E-2B70-45D5-B524-CCBE4D22A64A}"/>
          </ac:spMkLst>
        </pc:spChg>
        <pc:picChg chg="add mod">
          <ac:chgData name="" userId="" providerId="" clId="Web-{7268517C-1339-49C2-AF4B-04C498F2B2A1}" dt="2019-12-04T11:12:48.500" v="57" actId="14100"/>
          <ac:picMkLst>
            <pc:docMk/>
            <pc:sldMk cId="4210278473" sldId="272"/>
            <ac:picMk id="4" creationId="{A5BEF5D8-AAEB-491E-A13A-CF8BF339623E}"/>
          </ac:picMkLst>
        </pc:picChg>
      </pc:sldChg>
      <pc:sldChg chg="addSp delSp modSp new">
        <pc:chgData name="" userId="" providerId="" clId="Web-{7268517C-1339-49C2-AF4B-04C498F2B2A1}" dt="2019-12-04T11:13:42.969" v="66" actId="1076"/>
        <pc:sldMkLst>
          <pc:docMk/>
          <pc:sldMk cId="1829165337" sldId="273"/>
        </pc:sldMkLst>
        <pc:spChg chg="del">
          <ac:chgData name="" userId="" providerId="" clId="Web-{7268517C-1339-49C2-AF4B-04C498F2B2A1}" dt="2019-12-04T11:13:19.453" v="59"/>
          <ac:spMkLst>
            <pc:docMk/>
            <pc:sldMk cId="1829165337" sldId="273"/>
            <ac:spMk id="3" creationId="{1F3E3595-8841-4B36-AE01-2AF17087895B}"/>
          </ac:spMkLst>
        </pc:spChg>
        <pc:spChg chg="add mod">
          <ac:chgData name="" userId="" providerId="" clId="Web-{7268517C-1339-49C2-AF4B-04C498F2B2A1}" dt="2019-12-04T11:13:42.969" v="66" actId="1076"/>
          <ac:spMkLst>
            <pc:docMk/>
            <pc:sldMk cId="1829165337" sldId="273"/>
            <ac:spMk id="6" creationId="{98D55B3C-E1F5-4367-935A-8EF8CDA07874}"/>
          </ac:spMkLst>
        </pc:spChg>
        <pc:picChg chg="add mod ord">
          <ac:chgData name="" userId="" providerId="" clId="Web-{7268517C-1339-49C2-AF4B-04C498F2B2A1}" dt="2019-12-04T11:13:33.735" v="65" actId="14100"/>
          <ac:picMkLst>
            <pc:docMk/>
            <pc:sldMk cId="1829165337" sldId="273"/>
            <ac:picMk id="4" creationId="{1EFF17D5-406E-423B-A747-3EE0827F8CDB}"/>
          </ac:picMkLst>
        </pc:picChg>
      </pc:sldChg>
      <pc:sldChg chg="modSp new ord">
        <pc:chgData name="" userId="" providerId="" clId="Web-{7268517C-1339-49C2-AF4B-04C498F2B2A1}" dt="2019-12-04T11:16:47.392" v="85" actId="20577"/>
        <pc:sldMkLst>
          <pc:docMk/>
          <pc:sldMk cId="3369888641" sldId="274"/>
        </pc:sldMkLst>
        <pc:spChg chg="mod">
          <ac:chgData name="" userId="" providerId="" clId="Web-{7268517C-1339-49C2-AF4B-04C498F2B2A1}" dt="2019-12-04T11:15:30.001" v="74" actId="20577"/>
          <ac:spMkLst>
            <pc:docMk/>
            <pc:sldMk cId="3369888641" sldId="274"/>
            <ac:spMk id="2" creationId="{347AD024-C767-46D7-8FA6-908A6A9996FC}"/>
          </ac:spMkLst>
        </pc:spChg>
        <pc:spChg chg="mod">
          <ac:chgData name="" userId="" providerId="" clId="Web-{7268517C-1339-49C2-AF4B-04C498F2B2A1}" dt="2019-12-04T11:16:47.392" v="85" actId="20577"/>
          <ac:spMkLst>
            <pc:docMk/>
            <pc:sldMk cId="3369888641" sldId="274"/>
            <ac:spMk id="3" creationId="{45FBA02C-188D-42F7-AB22-835550633FC7}"/>
          </ac:spMkLst>
        </pc:spChg>
      </pc:sldChg>
      <pc:sldChg chg="modSp new">
        <pc:chgData name="" userId="" providerId="" clId="Web-{7268517C-1339-49C2-AF4B-04C498F2B2A1}" dt="2019-12-04T11:17:35.408" v="104" actId="20577"/>
        <pc:sldMkLst>
          <pc:docMk/>
          <pc:sldMk cId="3378760850" sldId="275"/>
        </pc:sldMkLst>
        <pc:spChg chg="mod">
          <ac:chgData name="" userId="" providerId="" clId="Web-{7268517C-1339-49C2-AF4B-04C498F2B2A1}" dt="2019-12-04T11:16:58.439" v="89" actId="20577"/>
          <ac:spMkLst>
            <pc:docMk/>
            <pc:sldMk cId="3378760850" sldId="275"/>
            <ac:spMk id="2" creationId="{3867AE1E-0640-4897-BA5D-19A6ACB2EABD}"/>
          </ac:spMkLst>
        </pc:spChg>
        <pc:spChg chg="mod">
          <ac:chgData name="" userId="" providerId="" clId="Web-{7268517C-1339-49C2-AF4B-04C498F2B2A1}" dt="2019-12-04T11:17:35.408" v="104" actId="20577"/>
          <ac:spMkLst>
            <pc:docMk/>
            <pc:sldMk cId="3378760850" sldId="275"/>
            <ac:spMk id="3" creationId="{C79BC33E-E859-4427-9C1B-FC470CBC1CB3}"/>
          </ac:spMkLst>
        </pc:spChg>
      </pc:sldChg>
      <pc:sldChg chg="addSp delSp modSp new">
        <pc:chgData name="" userId="" providerId="" clId="Web-{7268517C-1339-49C2-AF4B-04C498F2B2A1}" dt="2019-12-04T11:18:35.283" v="110" actId="1076"/>
        <pc:sldMkLst>
          <pc:docMk/>
          <pc:sldMk cId="4007672585" sldId="276"/>
        </pc:sldMkLst>
        <pc:spChg chg="del">
          <ac:chgData name="" userId="" providerId="" clId="Web-{7268517C-1339-49C2-AF4B-04C498F2B2A1}" dt="2019-12-04T11:18:23.018" v="107"/>
          <ac:spMkLst>
            <pc:docMk/>
            <pc:sldMk cId="4007672585" sldId="276"/>
            <ac:spMk id="3" creationId="{42BFB457-407B-4622-8B75-D4CF54BF093C}"/>
          </ac:spMkLst>
        </pc:spChg>
        <pc:picChg chg="add mod ord">
          <ac:chgData name="" userId="" providerId="" clId="Web-{7268517C-1339-49C2-AF4B-04C498F2B2A1}" dt="2019-12-04T11:18:35.283" v="110" actId="1076"/>
          <ac:picMkLst>
            <pc:docMk/>
            <pc:sldMk cId="4007672585" sldId="276"/>
            <ac:picMk id="4" creationId="{C22C1C22-1F1D-4DDC-8313-88411B3F9997}"/>
          </ac:picMkLst>
        </pc:picChg>
      </pc:sldChg>
      <pc:sldChg chg="modSp new">
        <pc:chgData name="" userId="" providerId="" clId="Web-{7268517C-1339-49C2-AF4B-04C498F2B2A1}" dt="2019-12-04T11:22:38.066" v="168" actId="20577"/>
        <pc:sldMkLst>
          <pc:docMk/>
          <pc:sldMk cId="2402196209" sldId="277"/>
        </pc:sldMkLst>
        <pc:spChg chg="mod">
          <ac:chgData name="" userId="" providerId="" clId="Web-{7268517C-1339-49C2-AF4B-04C498F2B2A1}" dt="2019-12-04T11:20:17.221" v="120" actId="20577"/>
          <ac:spMkLst>
            <pc:docMk/>
            <pc:sldMk cId="2402196209" sldId="277"/>
            <ac:spMk id="2" creationId="{9B8559B5-507B-4322-8476-01A8FCBF775D}"/>
          </ac:spMkLst>
        </pc:spChg>
        <pc:spChg chg="mod">
          <ac:chgData name="" userId="" providerId="" clId="Web-{7268517C-1339-49C2-AF4B-04C498F2B2A1}" dt="2019-12-04T11:22:38.066" v="168" actId="20577"/>
          <ac:spMkLst>
            <pc:docMk/>
            <pc:sldMk cId="2402196209" sldId="277"/>
            <ac:spMk id="3" creationId="{BD8F3FA4-1278-49E0-85F0-A2148A58C97B}"/>
          </ac:spMkLst>
        </pc:spChg>
      </pc:sldChg>
      <pc:sldChg chg="modSp new">
        <pc:chgData name="" userId="" providerId="" clId="Web-{7268517C-1339-49C2-AF4B-04C498F2B2A1}" dt="2019-12-04T11:25:22.270" v="211" actId="20577"/>
        <pc:sldMkLst>
          <pc:docMk/>
          <pc:sldMk cId="3356509506" sldId="278"/>
        </pc:sldMkLst>
        <pc:spChg chg="mod">
          <ac:chgData name="" userId="" providerId="" clId="Web-{7268517C-1339-49C2-AF4B-04C498F2B2A1}" dt="2019-12-04T11:23:01.222" v="173" actId="20577"/>
          <ac:spMkLst>
            <pc:docMk/>
            <pc:sldMk cId="3356509506" sldId="278"/>
            <ac:spMk id="2" creationId="{D05CF115-288D-4CDD-B34B-CDDEA3BCDD19}"/>
          </ac:spMkLst>
        </pc:spChg>
        <pc:spChg chg="mod">
          <ac:chgData name="" userId="" providerId="" clId="Web-{7268517C-1339-49C2-AF4B-04C498F2B2A1}" dt="2019-12-04T11:25:22.270" v="211" actId="20577"/>
          <ac:spMkLst>
            <pc:docMk/>
            <pc:sldMk cId="3356509506" sldId="278"/>
            <ac:spMk id="3" creationId="{39FF68D9-32A5-4B2A-8FD7-F5BB666679CC}"/>
          </ac:spMkLst>
        </pc:spChg>
      </pc:sldChg>
      <pc:sldChg chg="modSp new">
        <pc:chgData name="" userId="" providerId="" clId="Web-{7268517C-1339-49C2-AF4B-04C498F2B2A1}" dt="2019-12-04T11:27:53.709" v="258" actId="20577"/>
        <pc:sldMkLst>
          <pc:docMk/>
          <pc:sldMk cId="2808040845" sldId="279"/>
        </pc:sldMkLst>
        <pc:spChg chg="mod">
          <ac:chgData name="" userId="" providerId="" clId="Web-{7268517C-1339-49C2-AF4B-04C498F2B2A1}" dt="2019-12-04T11:25:48.833" v="217" actId="20577"/>
          <ac:spMkLst>
            <pc:docMk/>
            <pc:sldMk cId="2808040845" sldId="279"/>
            <ac:spMk id="2" creationId="{9723E0FD-30D5-42DC-98E0-45E933440C1D}"/>
          </ac:spMkLst>
        </pc:spChg>
        <pc:spChg chg="mod">
          <ac:chgData name="" userId="" providerId="" clId="Web-{7268517C-1339-49C2-AF4B-04C498F2B2A1}" dt="2019-12-04T11:27:53.709" v="258" actId="20577"/>
          <ac:spMkLst>
            <pc:docMk/>
            <pc:sldMk cId="2808040845" sldId="279"/>
            <ac:spMk id="3" creationId="{9CBA4452-E14A-4901-9C19-8F0BE76F506A}"/>
          </ac:spMkLst>
        </pc:spChg>
      </pc:sldChg>
      <pc:sldChg chg="addSp delSp modSp new">
        <pc:chgData name="" userId="" providerId="" clId="Web-{7268517C-1339-49C2-AF4B-04C498F2B2A1}" dt="2019-12-04T11:28:58.771" v="265" actId="1076"/>
        <pc:sldMkLst>
          <pc:docMk/>
          <pc:sldMk cId="2537745928" sldId="280"/>
        </pc:sldMkLst>
        <pc:spChg chg="del">
          <ac:chgData name="" userId="" providerId="" clId="Web-{7268517C-1339-49C2-AF4B-04C498F2B2A1}" dt="2019-12-04T11:28:48.943" v="262"/>
          <ac:spMkLst>
            <pc:docMk/>
            <pc:sldMk cId="2537745928" sldId="280"/>
            <ac:spMk id="3" creationId="{6DCC0FF6-0A5E-4142-8C82-07B4F844EB86}"/>
          </ac:spMkLst>
        </pc:spChg>
        <pc:picChg chg="add mod ord">
          <ac:chgData name="" userId="" providerId="" clId="Web-{7268517C-1339-49C2-AF4B-04C498F2B2A1}" dt="2019-12-04T11:28:58.771" v="265" actId="1076"/>
          <ac:picMkLst>
            <pc:docMk/>
            <pc:sldMk cId="2537745928" sldId="280"/>
            <ac:picMk id="4" creationId="{FE63AE25-0E9A-412B-B25E-CE65A4B5602B}"/>
          </ac:picMkLst>
        </pc:pic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12/4/2019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55928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12/4/2019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678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12/4/2019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428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12/4/2019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650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12/4/2019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63440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12/4/2019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488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12/4/2019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965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12/4/2019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552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12/4/2019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611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12/4/2019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113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12/4/2019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867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12/4/2019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477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3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CD-ROM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3.0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Hardware-software_codesign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err="1"/>
              <a:t>Organisasi</a:t>
            </a:r>
            <a:r>
              <a:rPr lang="ru-RU" dirty="0"/>
              <a:t> </a:t>
            </a:r>
            <a:r>
              <a:rPr lang="ru-RU" dirty="0" err="1"/>
              <a:t>dan</a:t>
            </a:r>
            <a:r>
              <a:rPr lang="ru-RU" dirty="0"/>
              <a:t> </a:t>
            </a:r>
            <a:r>
              <a:rPr lang="ru-RU" dirty="0" err="1"/>
              <a:t>arsitektur</a:t>
            </a:r>
            <a:r>
              <a:rPr lang="ru-RU" dirty="0"/>
              <a:t> </a:t>
            </a:r>
            <a:r>
              <a:rPr lang="ru-RU" dirty="0" err="1"/>
              <a:t>komputer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err="1"/>
              <a:t>Pertemuan</a:t>
            </a:r>
            <a:r>
              <a:rPr lang="ru-RU" dirty="0"/>
              <a:t> 15</a:t>
            </a: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3CD57-78F3-4505-8F09-54BAA06D8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6C81C-2762-467E-8320-9514E40C3A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 err="1">
                <a:ea typeface="+mn-lt"/>
                <a:cs typeface="+mn-lt"/>
              </a:rPr>
              <a:t>Kunci</a:t>
            </a:r>
            <a:r>
              <a:rPr lang="en-US" sz="3200" dirty="0">
                <a:ea typeface="+mn-lt"/>
                <a:cs typeface="+mn-lt"/>
              </a:rPr>
              <a:t> multi-</a:t>
            </a:r>
            <a:r>
              <a:rPr lang="en-US" sz="3200" dirty="0" err="1">
                <a:ea typeface="+mn-lt"/>
                <a:cs typeface="+mn-lt"/>
              </a:rPr>
              <a:t>pemrograman</a:t>
            </a:r>
            <a:endParaRPr lang="en-US" sz="3200" dirty="0" err="1"/>
          </a:p>
          <a:p>
            <a:r>
              <a:rPr lang="en-US" sz="3200" dirty="0">
                <a:ea typeface="+mn-lt"/>
                <a:cs typeface="+mn-lt"/>
              </a:rPr>
              <a:t>Long Term Scheduling</a:t>
            </a:r>
            <a:endParaRPr lang="en-US" sz="3200" dirty="0"/>
          </a:p>
          <a:p>
            <a:r>
              <a:rPr lang="en-US" sz="3200" dirty="0">
                <a:ea typeface="+mn-lt"/>
                <a:cs typeface="+mn-lt"/>
              </a:rPr>
              <a:t>Medium Term Scheduling</a:t>
            </a:r>
            <a:endParaRPr lang="en-US" sz="3200" dirty="0"/>
          </a:p>
          <a:p>
            <a:r>
              <a:rPr lang="en-US" sz="3200" dirty="0">
                <a:ea typeface="+mn-lt"/>
                <a:cs typeface="+mn-lt"/>
              </a:rPr>
              <a:t>Short Term Scheduling</a:t>
            </a:r>
            <a:endParaRPr lang="en-US" sz="3200" dirty="0"/>
          </a:p>
          <a:p>
            <a:r>
              <a:rPr lang="en-US" sz="3200" dirty="0">
                <a:ea typeface="+mn-lt"/>
                <a:cs typeface="+mn-lt"/>
              </a:rPr>
              <a:t>I / O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713151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B9AA6-497C-499D-BBA0-27909D982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E5532738-3F4C-4B7C-9F23-E2F11655A4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557" y="341028"/>
            <a:ext cx="11280116" cy="6277334"/>
          </a:xfrm>
        </p:spPr>
      </p:pic>
    </p:spTree>
    <p:extLst>
      <p:ext uri="{BB962C8B-B14F-4D97-AF65-F5344CB8AC3E}">
        <p14:creationId xmlns:p14="http://schemas.microsoft.com/office/powerpoint/2010/main" val="4106563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6A28A-79CC-4963-AF8F-D1D13F76E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 Term Scheduling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99E8D-E355-47DA-9317-4E54403B00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 err="1">
                <a:ea typeface="+mn-lt"/>
                <a:cs typeface="+mn-lt"/>
              </a:rPr>
              <a:t>Menentukan</a:t>
            </a:r>
            <a:r>
              <a:rPr lang="en-US" sz="3200" dirty="0">
                <a:ea typeface="+mn-lt"/>
                <a:cs typeface="+mn-lt"/>
              </a:rPr>
              <a:t> program mana yang </a:t>
            </a:r>
            <a:r>
              <a:rPr lang="en-US" sz="3200" dirty="0" err="1">
                <a:ea typeface="+mn-lt"/>
                <a:cs typeface="+mn-lt"/>
              </a:rPr>
              <a:t>diajukan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diproses</a:t>
            </a:r>
            <a:endParaRPr lang="en-US" sz="3200" dirty="0" err="1"/>
          </a:p>
          <a:p>
            <a:r>
              <a:rPr lang="en-US" sz="3200" dirty="0">
                <a:ea typeface="+mn-lt"/>
                <a:cs typeface="+mn-lt"/>
              </a:rPr>
              <a:t>Setelah </a:t>
            </a:r>
            <a:r>
              <a:rPr lang="en-US" sz="3200" dirty="0" err="1">
                <a:ea typeface="+mn-lt"/>
                <a:cs typeface="+mn-lt"/>
              </a:rPr>
              <a:t>diserahkan</a:t>
            </a:r>
            <a:r>
              <a:rPr lang="en-US" sz="3200" dirty="0">
                <a:ea typeface="+mn-lt"/>
                <a:cs typeface="+mn-lt"/>
              </a:rPr>
              <a:t>, </a:t>
            </a:r>
            <a:r>
              <a:rPr lang="en-US" sz="3200" dirty="0" err="1">
                <a:ea typeface="+mn-lt"/>
                <a:cs typeface="+mn-lt"/>
              </a:rPr>
              <a:t>suatu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pekerjaan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menjadi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suatu</a:t>
            </a:r>
            <a:r>
              <a:rPr lang="en-US" sz="3200" dirty="0">
                <a:ea typeface="+mn-lt"/>
                <a:cs typeface="+mn-lt"/>
              </a:rPr>
              <a:t> proses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penjadwal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jangka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pendek</a:t>
            </a:r>
            <a:endParaRPr lang="en-US" sz="3200" dirty="0" err="1"/>
          </a:p>
          <a:p>
            <a:r>
              <a:rPr lang="en-US" sz="3200" dirty="0" err="1">
                <a:ea typeface="+mn-lt"/>
                <a:cs typeface="+mn-lt"/>
              </a:rPr>
              <a:t>Atau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menjadi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pekerjaan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diganti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medium term scheduling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21506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5F07F-B374-4AD2-8F22-95453989A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Medium Term Scheduling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C7FFA-0A14-4C74-9CB6-D0EFE7A9E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 err="1">
                <a:ea typeface="+mn-lt"/>
                <a:cs typeface="+mn-lt"/>
              </a:rPr>
              <a:t>Bagian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dari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fungsi</a:t>
            </a:r>
            <a:r>
              <a:rPr lang="en-US" sz="3200" dirty="0">
                <a:ea typeface="+mn-lt"/>
                <a:cs typeface="+mn-lt"/>
              </a:rPr>
              <a:t> swapping</a:t>
            </a:r>
            <a:endParaRPr lang="en-US" sz="3200" dirty="0"/>
          </a:p>
          <a:p>
            <a:r>
              <a:rPr lang="en-US" sz="3200" dirty="0" err="1">
                <a:ea typeface="+mn-lt"/>
                <a:cs typeface="+mn-lt"/>
              </a:rPr>
              <a:t>Biasanya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didasarkan</a:t>
            </a:r>
            <a:r>
              <a:rPr lang="en-US" sz="3200" dirty="0">
                <a:ea typeface="+mn-lt"/>
                <a:cs typeface="+mn-lt"/>
              </a:rPr>
              <a:t> pada </a:t>
            </a:r>
            <a:r>
              <a:rPr lang="en-US" sz="3200" dirty="0" err="1">
                <a:ea typeface="+mn-lt"/>
                <a:cs typeface="+mn-lt"/>
              </a:rPr>
              <a:t>kebutuhan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mengelola</a:t>
            </a:r>
            <a:r>
              <a:rPr lang="en-US" sz="3200" dirty="0">
                <a:ea typeface="+mn-lt"/>
                <a:cs typeface="+mn-lt"/>
              </a:rPr>
              <a:t> multi-</a:t>
            </a:r>
            <a:r>
              <a:rPr lang="en-US" sz="3200" dirty="0" err="1">
                <a:ea typeface="+mn-lt"/>
                <a:cs typeface="+mn-lt"/>
              </a:rPr>
              <a:t>pemrograman</a:t>
            </a:r>
            <a:endParaRPr lang="en-US" sz="3200" dirty="0" err="1"/>
          </a:p>
          <a:p>
            <a:r>
              <a:rPr lang="en-US" sz="3200" dirty="0" err="1">
                <a:ea typeface="+mn-lt"/>
                <a:cs typeface="+mn-lt"/>
              </a:rPr>
              <a:t>Jika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tidak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ada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memori</a:t>
            </a:r>
            <a:r>
              <a:rPr lang="en-US" sz="3200" dirty="0">
                <a:ea typeface="+mn-lt"/>
                <a:cs typeface="+mn-lt"/>
              </a:rPr>
              <a:t> virtual, </a:t>
            </a:r>
            <a:r>
              <a:rPr lang="en-US" sz="3200" dirty="0" err="1">
                <a:ea typeface="+mn-lt"/>
                <a:cs typeface="+mn-lt"/>
              </a:rPr>
              <a:t>manajemen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memori</a:t>
            </a:r>
            <a:r>
              <a:rPr lang="en-US" sz="3200" dirty="0">
                <a:ea typeface="+mn-lt"/>
                <a:cs typeface="+mn-lt"/>
              </a:rPr>
              <a:t> juga </a:t>
            </a:r>
            <a:r>
              <a:rPr lang="en-US" sz="3200" dirty="0" err="1">
                <a:ea typeface="+mn-lt"/>
                <a:cs typeface="+mn-lt"/>
              </a:rPr>
              <a:t>menjadi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masalah</a:t>
            </a:r>
            <a:endParaRPr lang="en-US" sz="3200" dirty="0" err="1"/>
          </a:p>
        </p:txBody>
      </p:sp>
    </p:spTree>
    <p:extLst>
      <p:ext uri="{BB962C8B-B14F-4D97-AF65-F5344CB8AC3E}">
        <p14:creationId xmlns:p14="http://schemas.microsoft.com/office/powerpoint/2010/main" val="20181072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CDB3-38BE-4EF6-A29A-E7CDFFC3F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 Term Scheduling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84BF6-39D6-425D-8F48-D9CC98CFF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ea typeface="+mn-lt"/>
                <a:cs typeface="+mn-lt"/>
              </a:rPr>
              <a:t>Dispatcher</a:t>
            </a:r>
          </a:p>
          <a:p>
            <a:r>
              <a:rPr lang="en-US" sz="3200" dirty="0">
                <a:ea typeface="+mn-lt"/>
                <a:cs typeface="+mn-lt"/>
              </a:rPr>
              <a:t>Keputusan yang </a:t>
            </a:r>
            <a:r>
              <a:rPr lang="en-US" sz="3200" dirty="0" err="1">
                <a:ea typeface="+mn-lt"/>
                <a:cs typeface="+mn-lt"/>
              </a:rPr>
              <a:t>tepat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tugas</a:t>
            </a:r>
            <a:r>
              <a:rPr lang="en-US" sz="3200" dirty="0">
                <a:ea typeface="+mn-lt"/>
                <a:cs typeface="+mn-lt"/>
              </a:rPr>
              <a:t> mana yang </a:t>
            </a:r>
            <a:r>
              <a:rPr lang="en-US" sz="3200" dirty="0" err="1">
                <a:ea typeface="+mn-lt"/>
                <a:cs typeface="+mn-lt"/>
              </a:rPr>
              <a:t>harus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dilakukan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selanjutnya</a:t>
            </a:r>
            <a:endParaRPr lang="en-US" sz="3200"/>
          </a:p>
          <a:p>
            <a:pPr lvl="1"/>
            <a:r>
              <a:rPr lang="en-US" sz="3000" dirty="0">
                <a:ea typeface="+mn-lt"/>
                <a:cs typeface="+mn-lt"/>
              </a:rPr>
              <a:t>mis. </a:t>
            </a:r>
            <a:r>
              <a:rPr lang="en-US" sz="3000" dirty="0" err="1">
                <a:ea typeface="+mn-lt"/>
                <a:cs typeface="+mn-lt"/>
              </a:rPr>
              <a:t>Pekerjaan</a:t>
            </a:r>
            <a:r>
              <a:rPr lang="en-US" sz="3000" dirty="0">
                <a:ea typeface="+mn-lt"/>
                <a:cs typeface="+mn-lt"/>
              </a:rPr>
              <a:t> mana yang </a:t>
            </a:r>
            <a:r>
              <a:rPr lang="en-US" sz="3000" dirty="0" err="1">
                <a:ea typeface="+mn-lt"/>
                <a:cs typeface="+mn-lt"/>
              </a:rPr>
              <a:t>benar-benar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dapat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menggunakan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prosesor</a:t>
            </a:r>
            <a:r>
              <a:rPr lang="en-US" sz="3000" dirty="0">
                <a:ea typeface="+mn-lt"/>
                <a:cs typeface="+mn-lt"/>
              </a:rPr>
              <a:t> di slot </a:t>
            </a:r>
            <a:r>
              <a:rPr lang="en-US" sz="3000" dirty="0" err="1">
                <a:ea typeface="+mn-lt"/>
                <a:cs typeface="+mn-lt"/>
              </a:rPr>
              <a:t>waktu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berikutnya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41786437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2DC8A-FA69-4A02-B821-518BCFE91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picture containing drawing, clock, computer&#10;&#10;Description generated with very high confidence">
            <a:extLst>
              <a:ext uri="{FF2B5EF4-FFF2-40B4-BE49-F238E27FC236}">
                <a16:creationId xmlns:a16="http://schemas.microsoft.com/office/drawing/2014/main" id="{DFB84209-31FC-43F3-87AE-9EEA763285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376" y="1975195"/>
            <a:ext cx="11049898" cy="4173566"/>
          </a:xfrm>
        </p:spPr>
      </p:pic>
    </p:spTree>
    <p:extLst>
      <p:ext uri="{BB962C8B-B14F-4D97-AF65-F5344CB8AC3E}">
        <p14:creationId xmlns:p14="http://schemas.microsoft.com/office/powerpoint/2010/main" val="7420327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98F72-5F26-4763-B0A5-0ED21D375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Komunikasi SO dan </a:t>
            </a:r>
            <a:r>
              <a:rPr lang="en-US" dirty="0" err="1"/>
              <a:t>Perangkat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2AD8A-8380-4F88-B2EE-86188458F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algn="just"/>
            <a:r>
              <a:rPr lang="en-US" sz="3200" dirty="0" err="1">
                <a:ea typeface="+mn-lt"/>
                <a:cs typeface="+mn-lt"/>
              </a:rPr>
              <a:t>Ketika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kita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memasang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perangkat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seperti</a:t>
            </a:r>
            <a:r>
              <a:rPr lang="en-US" sz="3200" dirty="0">
                <a:ea typeface="+mn-lt"/>
                <a:cs typeface="+mn-lt"/>
              </a:rPr>
              <a:t> printer, </a:t>
            </a:r>
            <a:r>
              <a:rPr lang="en-US" sz="3200" dirty="0" err="1">
                <a:ea typeface="+mn-lt"/>
                <a:cs typeface="+mn-lt"/>
              </a:rPr>
              <a:t>pemindai</a:t>
            </a:r>
            <a:r>
              <a:rPr lang="en-US" sz="3200" dirty="0">
                <a:ea typeface="+mn-lt"/>
                <a:cs typeface="+mn-lt"/>
              </a:rPr>
              <a:t>, keyboard </a:t>
            </a:r>
            <a:r>
              <a:rPr lang="en-US" sz="3200" dirty="0" err="1">
                <a:ea typeface="+mn-lt"/>
                <a:cs typeface="+mn-lt"/>
              </a:rPr>
              <a:t>atau</a:t>
            </a:r>
            <a:r>
              <a:rPr lang="en-US" sz="3200" dirty="0">
                <a:ea typeface="+mn-lt"/>
                <a:cs typeface="+mn-lt"/>
              </a:rPr>
              <a:t> modem, </a:t>
            </a:r>
            <a:r>
              <a:rPr lang="en-US" sz="3200" dirty="0" err="1">
                <a:ea typeface="+mn-lt"/>
                <a:cs typeface="+mn-lt"/>
              </a:rPr>
              <a:t>perangkat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tersebut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dilengkapi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dengan</a:t>
            </a:r>
            <a:r>
              <a:rPr lang="en-US" sz="3200" dirty="0">
                <a:ea typeface="+mn-lt"/>
                <a:cs typeface="+mn-lt"/>
              </a:rPr>
              <a:t> CD driver yang </a:t>
            </a:r>
            <a:r>
              <a:rPr lang="en-US" sz="3200" dirty="0" err="1">
                <a:ea typeface="+mn-lt"/>
                <a:cs typeface="+mn-lt"/>
              </a:rPr>
              <a:t>perlu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diinstal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sebelum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perangkat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mulai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bekerja</a:t>
            </a:r>
            <a:r>
              <a:rPr lang="en-US" sz="3200" dirty="0">
                <a:ea typeface="+mn-lt"/>
                <a:cs typeface="+mn-lt"/>
              </a:rPr>
              <a:t>. </a:t>
            </a:r>
            <a:endParaRPr lang="en-US"/>
          </a:p>
          <a:p>
            <a:pPr algn="just"/>
            <a:endParaRPr lang="en-US" sz="3200" dirty="0"/>
          </a:p>
        </p:txBody>
      </p:sp>
      <p:pic>
        <p:nvPicPr>
          <p:cNvPr id="4" name="Picture 4" descr="A picture containing device, electronics&#10;&#10;Description generated with very high confidence">
            <a:extLst>
              <a:ext uri="{FF2B5EF4-FFF2-40B4-BE49-F238E27FC236}">
                <a16:creationId xmlns:a16="http://schemas.microsoft.com/office/drawing/2014/main" id="{201A9BBE-3E23-4CA0-B1B4-F91C85497E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300095" y="4123472"/>
            <a:ext cx="2291660" cy="22772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89A64C-EC22-444D-8A85-5DC50E83E637}"/>
              </a:ext>
            </a:extLst>
          </p:cNvPr>
          <p:cNvSpPr txBox="1"/>
          <p:nvPr/>
        </p:nvSpPr>
        <p:spPr>
          <a:xfrm>
            <a:off x="9277530" y="6400980"/>
            <a:ext cx="1587500" cy="317500"/>
          </a:xfrm>
          <a:prstGeom prst="rect">
            <a:avLst/>
          </a:prstGeom>
        </p:spPr>
        <p:txBody>
          <a:bodyPr>
            <a:normAutofit fontScale="40000" lnSpcReduction="20000"/>
          </a:bodyPr>
          <a:lstStyle/>
          <a:p>
            <a:r>
              <a:rPr lang="en-US">
                <a:hlinkClick r:id="rId4"/>
              </a:rPr>
              <a:t>This Photo</a:t>
            </a:r>
            <a:r>
              <a:rPr lang="en-US"/>
              <a:t> by Unknown author is licensed under </a:t>
            </a:r>
            <a:r>
              <a:rPr lang="en-US">
                <a:hlinkClick r:id="rId3"/>
              </a:rPr>
              <a:t>CC BY-SA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163518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BF5C0-9A6F-416C-A03C-B0849882A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Device Driver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6AE4E-2B70-45D5-B524-CCBE4D22A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algn="just"/>
            <a:r>
              <a:rPr lang="en-US" sz="3200" dirty="0">
                <a:ea typeface="+mn-lt"/>
                <a:cs typeface="+mn-lt"/>
              </a:rPr>
              <a:t>Driver </a:t>
            </a:r>
            <a:r>
              <a:rPr lang="en-US" sz="3200" dirty="0" err="1">
                <a:ea typeface="+mn-lt"/>
                <a:cs typeface="+mn-lt"/>
              </a:rPr>
              <a:t>perangkat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adalah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bagian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dari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perangkat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lunak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memungkinkan</a:t>
            </a:r>
            <a:r>
              <a:rPr lang="en-US" sz="3200" dirty="0">
                <a:ea typeface="+mn-lt"/>
                <a:cs typeface="+mn-lt"/>
              </a:rPr>
              <a:t>  </a:t>
            </a:r>
            <a:r>
              <a:rPr lang="en-US" sz="3200" dirty="0" err="1">
                <a:ea typeface="+mn-lt"/>
                <a:cs typeface="+mn-lt"/>
              </a:rPr>
              <a:t>istem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operasi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komputer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berkomunikasi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dengan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perangkat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perangkat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keras</a:t>
            </a:r>
            <a:r>
              <a:rPr lang="en-US" sz="3200" dirty="0">
                <a:ea typeface="+mn-lt"/>
                <a:cs typeface="+mn-lt"/>
              </a:rPr>
              <a:t>, </a:t>
            </a:r>
            <a:endParaRPr lang="en-US" sz="3200"/>
          </a:p>
        </p:txBody>
      </p:sp>
      <p:pic>
        <p:nvPicPr>
          <p:cNvPr id="4" name="Picture 4" descr="A picture containing person, indoor, monitor, looking&#10;&#10;Description generated with very high confidence">
            <a:extLst>
              <a:ext uri="{FF2B5EF4-FFF2-40B4-BE49-F238E27FC236}">
                <a16:creationId xmlns:a16="http://schemas.microsoft.com/office/drawing/2014/main" id="{A5BEF5D8-AAEB-491E-A13A-CF8BF33962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5419" y="4009682"/>
            <a:ext cx="3994029" cy="264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2784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AD024-C767-46D7-8FA6-908A6A999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Cont'd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BA02C-188D-42F7-AB22-835550633F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algn="just"/>
            <a:r>
              <a:rPr lang="en-US" sz="3200" dirty="0">
                <a:ea typeface="+mn-lt"/>
                <a:cs typeface="+mn-lt"/>
              </a:rPr>
              <a:t>Driver </a:t>
            </a:r>
            <a:r>
              <a:rPr lang="en-US" sz="3200" err="1">
                <a:ea typeface="+mn-lt"/>
                <a:cs typeface="+mn-lt"/>
              </a:rPr>
              <a:t>perangkat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berfungsi</a:t>
            </a:r>
            <a:r>
              <a:rPr lang="en-US" sz="3200" dirty="0">
                <a:ea typeface="+mn-lt"/>
                <a:cs typeface="+mn-lt"/>
              </a:rPr>
              <a:t> di </a:t>
            </a:r>
            <a:r>
              <a:rPr lang="en-US" sz="3200" err="1">
                <a:ea typeface="+mn-lt"/>
                <a:cs typeface="+mn-lt"/>
              </a:rPr>
              <a:t>dalam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lapisan</a:t>
            </a:r>
            <a:r>
              <a:rPr lang="en-US" sz="3200" dirty="0">
                <a:ea typeface="+mn-lt"/>
                <a:cs typeface="+mn-lt"/>
              </a:rPr>
              <a:t> kernel </a:t>
            </a:r>
            <a:r>
              <a:rPr lang="en-US" sz="3200" err="1">
                <a:ea typeface="+mn-lt"/>
                <a:cs typeface="+mn-lt"/>
              </a:rPr>
              <a:t>sistem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operasi</a:t>
            </a:r>
            <a:r>
              <a:rPr lang="en-US" sz="3200" dirty="0">
                <a:ea typeface="+mn-lt"/>
                <a:cs typeface="+mn-lt"/>
              </a:rPr>
              <a:t>. Kernel </a:t>
            </a:r>
            <a:r>
              <a:rPr lang="en-US" sz="3200" err="1">
                <a:ea typeface="+mn-lt"/>
                <a:cs typeface="+mn-lt"/>
              </a:rPr>
              <a:t>adalah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bagian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dari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sistem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operasi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err="1">
                <a:ea typeface="+mn-lt"/>
                <a:cs typeface="+mn-lt"/>
              </a:rPr>
              <a:t>secara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langsung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berinteraksi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dengan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struktur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fisik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sistem</a:t>
            </a:r>
            <a:r>
              <a:rPr lang="en-US" sz="3200" dirty="0">
                <a:ea typeface="+mn-lt"/>
                <a:cs typeface="+mn-lt"/>
              </a:rPr>
              <a:t>. 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33698886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7AE1E-0640-4897-BA5D-19A6ACB2E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Cont'd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BC33E-E859-4427-9C1B-FC470CBC1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algn="just"/>
            <a:r>
              <a:rPr lang="en-US" sz="3200" err="1">
                <a:ea typeface="+mn-lt"/>
                <a:cs typeface="+mn-lt"/>
              </a:rPr>
              <a:t>Daripada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mengakses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perangkat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secara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langsung</a:t>
            </a:r>
            <a:r>
              <a:rPr lang="en-US" sz="3200" dirty="0">
                <a:ea typeface="+mn-lt"/>
                <a:cs typeface="+mn-lt"/>
              </a:rPr>
              <a:t>, </a:t>
            </a:r>
            <a:r>
              <a:rPr lang="en-US" sz="3200" err="1">
                <a:ea typeface="+mn-lt"/>
                <a:cs typeface="+mn-lt"/>
              </a:rPr>
              <a:t>sistem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operasi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memuat</a:t>
            </a:r>
            <a:r>
              <a:rPr lang="en-US" sz="3200" dirty="0">
                <a:ea typeface="+mn-lt"/>
                <a:cs typeface="+mn-lt"/>
              </a:rPr>
              <a:t> driver </a:t>
            </a:r>
            <a:r>
              <a:rPr lang="en-US" sz="3200" err="1">
                <a:ea typeface="+mn-lt"/>
                <a:cs typeface="+mn-lt"/>
              </a:rPr>
              <a:t>perangkat</a:t>
            </a:r>
            <a:r>
              <a:rPr lang="en-US" sz="3200" dirty="0">
                <a:ea typeface="+mn-lt"/>
                <a:cs typeface="+mn-lt"/>
              </a:rPr>
              <a:t> dan </a:t>
            </a:r>
            <a:r>
              <a:rPr lang="en-US" sz="3200" err="1">
                <a:ea typeface="+mn-lt"/>
                <a:cs typeface="+mn-lt"/>
              </a:rPr>
              <a:t>memanggil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fungsi-fungsi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khusus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dalam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perangkat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lunak</a:t>
            </a:r>
            <a:r>
              <a:rPr lang="en-US" sz="3200" dirty="0">
                <a:ea typeface="+mn-lt"/>
                <a:cs typeface="+mn-lt"/>
              </a:rPr>
              <a:t> driver </a:t>
            </a:r>
            <a:r>
              <a:rPr lang="en-US" sz="320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menjalankan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tugas-tugas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spesifik</a:t>
            </a:r>
            <a:r>
              <a:rPr lang="en-US" sz="3200" dirty="0">
                <a:ea typeface="+mn-lt"/>
                <a:cs typeface="+mn-lt"/>
              </a:rPr>
              <a:t> pada </a:t>
            </a:r>
            <a:r>
              <a:rPr lang="en-US" sz="3200" err="1">
                <a:ea typeface="+mn-lt"/>
                <a:cs typeface="+mn-lt"/>
              </a:rPr>
              <a:t>perangkat</a:t>
            </a:r>
            <a:r>
              <a:rPr lang="en-US" sz="3200" dirty="0">
                <a:ea typeface="+mn-lt"/>
                <a:cs typeface="+mn-lt"/>
              </a:rPr>
              <a:t>. </a:t>
            </a:r>
            <a:endParaRPr lang="en-US">
              <a:ea typeface="+mn-lt"/>
              <a:cs typeface="+mn-lt"/>
            </a:endParaRPr>
          </a:p>
          <a:p>
            <a:pPr algn="just"/>
            <a:r>
              <a:rPr lang="en-US" sz="3200" dirty="0" err="1">
                <a:ea typeface="+mn-lt"/>
                <a:cs typeface="+mn-lt"/>
              </a:rPr>
              <a:t>Setiap</a:t>
            </a:r>
            <a:r>
              <a:rPr lang="en-US" sz="3200" dirty="0">
                <a:ea typeface="+mn-lt"/>
                <a:cs typeface="+mn-lt"/>
              </a:rPr>
              <a:t> driver </a:t>
            </a:r>
            <a:r>
              <a:rPr lang="en-US" sz="3200" dirty="0" err="1">
                <a:ea typeface="+mn-lt"/>
                <a:cs typeface="+mn-lt"/>
              </a:rPr>
              <a:t>berisi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kode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khusus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perangkat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diperlukan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melakukan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tindakan</a:t>
            </a:r>
            <a:r>
              <a:rPr lang="en-US" sz="3200" dirty="0">
                <a:ea typeface="+mn-lt"/>
                <a:cs typeface="+mn-lt"/>
              </a:rPr>
              <a:t> pada </a:t>
            </a:r>
            <a:r>
              <a:rPr lang="en-US" sz="3200" dirty="0" err="1">
                <a:ea typeface="+mn-lt"/>
                <a:cs typeface="+mn-lt"/>
              </a:rPr>
              <a:t>perangkat</a:t>
            </a:r>
            <a:r>
              <a:rPr lang="en-US" sz="3200" dirty="0">
                <a:ea typeface="+mn-lt"/>
                <a:cs typeface="+mn-lt"/>
              </a:rPr>
              <a:t>.</a:t>
            </a:r>
            <a:endParaRPr lang="en-US"/>
          </a:p>
          <a:p>
            <a:pPr algn="just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78760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58970-8689-439F-BE06-2BA5D26E1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a typeface="+mj-lt"/>
                <a:cs typeface="+mj-lt"/>
              </a:rPr>
              <a:t>Dukungan</a:t>
            </a:r>
            <a:r>
              <a:rPr lang="en-US" dirty="0">
                <a:ea typeface="+mj-lt"/>
                <a:cs typeface="+mj-lt"/>
              </a:rPr>
              <a:t> Sistem </a:t>
            </a:r>
            <a:r>
              <a:rPr lang="en-US" dirty="0" err="1">
                <a:ea typeface="+mj-lt"/>
                <a:cs typeface="+mj-lt"/>
              </a:rPr>
              <a:t>Operasi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F77A3-1D6A-4248-B1AA-42A016B263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ea typeface="+mn-lt"/>
                <a:cs typeface="+mn-lt"/>
              </a:rPr>
              <a:t>• </a:t>
            </a:r>
            <a:r>
              <a:rPr lang="en-US" sz="3600" err="1">
                <a:ea typeface="+mn-lt"/>
                <a:cs typeface="+mn-lt"/>
              </a:rPr>
              <a:t>Kenyamanan</a:t>
            </a:r>
            <a:endParaRPr lang="en-US" sz="3600"/>
          </a:p>
          <a:p>
            <a:pPr lvl="1"/>
            <a:r>
              <a:rPr lang="en-US" sz="3200" spc="10" err="1">
                <a:solidFill>
                  <a:srgbClr val="000000"/>
                </a:solidFill>
                <a:ea typeface="+mn-lt"/>
                <a:cs typeface="+mn-lt"/>
              </a:rPr>
              <a:t>Membuat</a:t>
            </a:r>
            <a:r>
              <a:rPr lang="en-US" sz="3200" spc="1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3200" spc="10" err="1">
                <a:solidFill>
                  <a:srgbClr val="000000"/>
                </a:solidFill>
                <a:ea typeface="+mn-lt"/>
                <a:cs typeface="+mn-lt"/>
              </a:rPr>
              <a:t>komputer</a:t>
            </a:r>
            <a:r>
              <a:rPr lang="en-US" sz="3200" spc="1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3200" spc="10" err="1">
                <a:solidFill>
                  <a:srgbClr val="000000"/>
                </a:solidFill>
                <a:ea typeface="+mn-lt"/>
                <a:cs typeface="+mn-lt"/>
              </a:rPr>
              <a:t>lebih</a:t>
            </a:r>
            <a:r>
              <a:rPr lang="en-US" sz="3200" spc="1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3200" spc="10" err="1">
                <a:solidFill>
                  <a:srgbClr val="000000"/>
                </a:solidFill>
                <a:ea typeface="+mn-lt"/>
                <a:cs typeface="+mn-lt"/>
              </a:rPr>
              <a:t>mudah</a:t>
            </a:r>
            <a:r>
              <a:rPr lang="en-US" sz="3200" spc="1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3200" spc="10" err="1">
                <a:solidFill>
                  <a:srgbClr val="000000"/>
                </a:solidFill>
                <a:ea typeface="+mn-lt"/>
                <a:cs typeface="+mn-lt"/>
              </a:rPr>
              <a:t>digunakan</a:t>
            </a:r>
            <a:endParaRPr lang="en-US" sz="3200" spc="10">
              <a:solidFill>
                <a:srgbClr val="000000"/>
              </a:solidFill>
            </a:endParaRPr>
          </a:p>
          <a:p>
            <a:r>
              <a:rPr lang="en-US" sz="3600" dirty="0">
                <a:ea typeface="+mn-lt"/>
                <a:cs typeface="+mn-lt"/>
              </a:rPr>
              <a:t>• </a:t>
            </a:r>
            <a:r>
              <a:rPr lang="en-US" sz="3600" err="1">
                <a:ea typeface="+mn-lt"/>
                <a:cs typeface="+mn-lt"/>
              </a:rPr>
              <a:t>Efisiensi</a:t>
            </a:r>
            <a:endParaRPr lang="en-US" sz="3600"/>
          </a:p>
          <a:p>
            <a:pPr lvl="1"/>
            <a:r>
              <a:rPr lang="en-US" sz="3200" err="1">
                <a:ea typeface="+mn-lt"/>
                <a:cs typeface="+mn-lt"/>
              </a:rPr>
              <a:t>Memungkinkan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penggunaan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sumber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daya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komputer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err="1">
                <a:ea typeface="+mn-lt"/>
                <a:cs typeface="+mn-lt"/>
              </a:rPr>
              <a:t>lebih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baik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28543177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378B8-FF21-4F35-8B1A-E2796C4C9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1EFF17D5-406E-423B-A747-3EE0827F8C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45002" y="158526"/>
            <a:ext cx="9635525" cy="651294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D55B3C-E1F5-4367-935A-8EF8CDA07874}"/>
              </a:ext>
            </a:extLst>
          </p:cNvPr>
          <p:cNvSpPr txBox="1"/>
          <p:nvPr/>
        </p:nvSpPr>
        <p:spPr>
          <a:xfrm>
            <a:off x="7578096" y="6183433"/>
            <a:ext cx="3381375" cy="317500"/>
          </a:xfrm>
          <a:prstGeom prst="rect">
            <a:avLst/>
          </a:prstGeom>
        </p:spPr>
        <p:txBody>
          <a:bodyPr>
            <a:normAutofit fontScale="47500" lnSpcReduction="20000"/>
          </a:bodyPr>
          <a:lstStyle/>
          <a:p>
            <a:r>
              <a:rPr lang="en-US">
                <a:hlinkClick r:id="rId4"/>
              </a:rPr>
              <a:t>This Photo</a:t>
            </a:r>
            <a:r>
              <a:rPr lang="en-US"/>
              <a:t> by Unknown author is licensed under </a:t>
            </a:r>
            <a:r>
              <a:rPr lang="en-US">
                <a:hlinkClick r:id="rId3"/>
              </a:rPr>
              <a:t>CC BY-SA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291653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C80D-59BD-4F63-B0B6-713068F7F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C22C1C22-1F1D-4DDC-8313-88411B3F99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1661" y="116111"/>
            <a:ext cx="10307667" cy="6698411"/>
          </a:xfrm>
        </p:spPr>
      </p:pic>
    </p:spTree>
    <p:extLst>
      <p:ext uri="{BB962C8B-B14F-4D97-AF65-F5344CB8AC3E}">
        <p14:creationId xmlns:p14="http://schemas.microsoft.com/office/powerpoint/2010/main" val="40076725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559B5-507B-4322-8476-01A8FCBF7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Device Driver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F3FA4-1278-49E0-85F0-A2148A58C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b="1" dirty="0">
                <a:ea typeface="+mn-lt"/>
                <a:cs typeface="+mn-lt"/>
              </a:rPr>
              <a:t>4 </a:t>
            </a:r>
            <a:r>
              <a:rPr lang="en-US" sz="3600" b="1" dirty="0" err="1">
                <a:ea typeface="+mn-lt"/>
                <a:cs typeface="+mn-lt"/>
              </a:rPr>
              <a:t>Entitas</a:t>
            </a:r>
            <a:r>
              <a:rPr lang="en-US" sz="3600" b="1" dirty="0">
                <a:ea typeface="+mn-lt"/>
                <a:cs typeface="+mn-lt"/>
              </a:rPr>
              <a:t> Utama Driver</a:t>
            </a:r>
          </a:p>
          <a:p>
            <a:pPr lvl="1"/>
            <a:r>
              <a:rPr lang="en-US" sz="3200" b="1" dirty="0">
                <a:ea typeface="+mn-lt"/>
                <a:cs typeface="+mn-lt"/>
              </a:rPr>
              <a:t>User-space application</a:t>
            </a:r>
            <a:endParaRPr lang="en-US" sz="3200"/>
          </a:p>
          <a:p>
            <a:pPr lvl="1"/>
            <a:r>
              <a:rPr lang="en-US" sz="3200" b="1" dirty="0">
                <a:ea typeface="+mn-lt"/>
                <a:cs typeface="+mn-lt"/>
              </a:rPr>
              <a:t>Device file</a:t>
            </a:r>
          </a:p>
          <a:p>
            <a:pPr lvl="1"/>
            <a:r>
              <a:rPr lang="en-US" sz="3200" b="1" dirty="0">
                <a:ea typeface="+mn-lt"/>
                <a:cs typeface="+mn-lt"/>
              </a:rPr>
              <a:t>Device driver</a:t>
            </a:r>
          </a:p>
          <a:p>
            <a:pPr lvl="1"/>
            <a:r>
              <a:rPr lang="en-US" sz="3200" b="1" dirty="0">
                <a:ea typeface="+mn-lt"/>
                <a:cs typeface="+mn-lt"/>
              </a:rPr>
              <a:t>Device</a:t>
            </a:r>
            <a:endParaRPr lang="en-US" sz="3200" b="1"/>
          </a:p>
        </p:txBody>
      </p:sp>
    </p:spTree>
    <p:extLst>
      <p:ext uri="{BB962C8B-B14F-4D97-AF65-F5344CB8AC3E}">
        <p14:creationId xmlns:p14="http://schemas.microsoft.com/office/powerpoint/2010/main" val="24021962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CF115-288D-4CDD-B34B-CDDEA3BCD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Cont'd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F68D9-32A5-4B2A-8FD7-F5BB66667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3200" b="1" dirty="0">
                <a:ea typeface="+mn-lt"/>
                <a:cs typeface="+mn-lt"/>
              </a:rPr>
              <a:t>User-space application</a:t>
            </a:r>
            <a:r>
              <a:rPr lang="en-US" sz="3200" dirty="0">
                <a:ea typeface="+mn-lt"/>
                <a:cs typeface="+mn-lt"/>
              </a:rPr>
              <a:t>: </a:t>
            </a:r>
            <a:r>
              <a:rPr lang="en-US" sz="3200" dirty="0" err="1">
                <a:ea typeface="+mn-lt"/>
                <a:cs typeface="+mn-lt"/>
              </a:rPr>
              <a:t>Bisa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berupa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utilitas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sederhana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seperti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i="1" dirty="0">
                <a:ea typeface="+mn-lt"/>
                <a:cs typeface="+mn-lt"/>
              </a:rPr>
              <a:t>echo</a:t>
            </a:r>
            <a:r>
              <a:rPr lang="en-US" sz="3200" dirty="0">
                <a:ea typeface="+mn-lt"/>
                <a:cs typeface="+mn-lt"/>
              </a:rPr>
              <a:t>, </a:t>
            </a:r>
            <a:r>
              <a:rPr lang="en-US" sz="3200" dirty="0" err="1">
                <a:ea typeface="+mn-lt"/>
                <a:cs typeface="+mn-lt"/>
              </a:rPr>
              <a:t>atau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aplikasi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kompleks</a:t>
            </a:r>
            <a:endParaRPr lang="en-US"/>
          </a:p>
          <a:p>
            <a:pPr algn="just"/>
            <a:endParaRPr lang="en-US" sz="3200" dirty="0">
              <a:ea typeface="+mn-lt"/>
              <a:cs typeface="+mn-lt"/>
            </a:endParaRPr>
          </a:p>
          <a:p>
            <a:pPr algn="just"/>
            <a:r>
              <a:rPr lang="en-US" sz="3200" b="1" dirty="0">
                <a:ea typeface="+mn-lt"/>
                <a:cs typeface="+mn-lt"/>
              </a:rPr>
              <a:t>Device file: </a:t>
            </a:r>
            <a:r>
              <a:rPr lang="en-US" sz="3200" dirty="0">
                <a:ea typeface="+mn-lt"/>
                <a:cs typeface="+mn-lt"/>
              </a:rPr>
              <a:t>File </a:t>
            </a:r>
            <a:r>
              <a:rPr lang="en-US" sz="3200" dirty="0" err="1">
                <a:ea typeface="+mn-lt"/>
                <a:cs typeface="+mn-lt"/>
              </a:rPr>
              <a:t>khusus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menyediakan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antarmuka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driver. </a:t>
            </a:r>
            <a:r>
              <a:rPr lang="en-US" sz="3200" dirty="0" err="1">
                <a:ea typeface="+mn-lt"/>
                <a:cs typeface="+mn-lt"/>
              </a:rPr>
              <a:t>Berbentuk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sebagai</a:t>
            </a:r>
            <a:r>
              <a:rPr lang="en-US" sz="3200" dirty="0">
                <a:ea typeface="+mn-lt"/>
                <a:cs typeface="+mn-lt"/>
              </a:rPr>
              <a:t> file </a:t>
            </a:r>
            <a:r>
              <a:rPr lang="en-US" sz="3200" dirty="0" err="1">
                <a:ea typeface="+mn-lt"/>
                <a:cs typeface="+mn-lt"/>
              </a:rPr>
              <a:t>biasa</a:t>
            </a:r>
            <a:r>
              <a:rPr lang="en-US" sz="3200" dirty="0">
                <a:ea typeface="+mn-lt"/>
                <a:cs typeface="+mn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565095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3E0FD-30D5-42DC-98E0-45E933440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Cont'd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A4452-E14A-4901-9C19-8F0BE76F5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b="1" dirty="0">
                <a:ea typeface="+mn-lt"/>
                <a:cs typeface="+mn-lt"/>
              </a:rPr>
              <a:t>Device driver: </a:t>
            </a:r>
            <a:r>
              <a:rPr lang="en-US" sz="3200" err="1">
                <a:ea typeface="+mn-lt"/>
                <a:cs typeface="+mn-lt"/>
              </a:rPr>
              <a:t>Perangkat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lunak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antarmuka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perangkat</a:t>
            </a:r>
            <a:r>
              <a:rPr lang="en-US" sz="3200" dirty="0">
                <a:ea typeface="+mn-lt"/>
                <a:cs typeface="+mn-lt"/>
              </a:rPr>
              <a:t> dan </a:t>
            </a:r>
            <a:r>
              <a:rPr lang="en-US" sz="3200" err="1">
                <a:ea typeface="+mn-lt"/>
                <a:cs typeface="+mn-lt"/>
              </a:rPr>
              <a:t>berada</a:t>
            </a:r>
            <a:r>
              <a:rPr lang="en-US" sz="3200" dirty="0">
                <a:ea typeface="+mn-lt"/>
                <a:cs typeface="+mn-lt"/>
              </a:rPr>
              <a:t> di </a:t>
            </a:r>
            <a:r>
              <a:rPr lang="en-US" sz="3200" err="1">
                <a:ea typeface="+mn-lt"/>
                <a:cs typeface="+mn-lt"/>
              </a:rPr>
              <a:t>ruang</a:t>
            </a:r>
            <a:r>
              <a:rPr lang="en-US" sz="3200" dirty="0">
                <a:ea typeface="+mn-lt"/>
                <a:cs typeface="+mn-lt"/>
              </a:rPr>
              <a:t> kernel.</a:t>
            </a:r>
          </a:p>
          <a:p>
            <a:endParaRPr lang="en-US" sz="3200" dirty="0">
              <a:ea typeface="+mn-lt"/>
              <a:cs typeface="+mn-lt"/>
            </a:endParaRPr>
          </a:p>
          <a:p>
            <a:r>
              <a:rPr lang="en-US" sz="3200" b="1" dirty="0">
                <a:ea typeface="+mn-lt"/>
                <a:cs typeface="+mn-lt"/>
              </a:rPr>
              <a:t>Device</a:t>
            </a:r>
            <a:r>
              <a:rPr lang="en-US" sz="3200" dirty="0">
                <a:ea typeface="+mn-lt"/>
                <a:cs typeface="+mn-lt"/>
              </a:rPr>
              <a:t>: </a:t>
            </a:r>
            <a:r>
              <a:rPr lang="en-US" sz="3200" dirty="0" err="1">
                <a:ea typeface="+mn-lt"/>
                <a:cs typeface="+mn-lt"/>
              </a:rPr>
              <a:t>Berupa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perangkat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aktual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ada</a:t>
            </a:r>
            <a:r>
              <a:rPr lang="en-US" sz="3200" dirty="0">
                <a:ea typeface="+mn-lt"/>
                <a:cs typeface="+mn-lt"/>
              </a:rPr>
              <a:t> di </a:t>
            </a:r>
            <a:r>
              <a:rPr lang="en-US" sz="3200" dirty="0" err="1">
                <a:ea typeface="+mn-lt"/>
                <a:cs typeface="+mn-lt"/>
              </a:rPr>
              <a:t>tingkat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perangkat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keras</a:t>
            </a:r>
            <a:r>
              <a:rPr lang="en-US" sz="3200" dirty="0">
                <a:ea typeface="+mn-lt"/>
                <a:cs typeface="+mn-lt"/>
              </a:rPr>
              <a:t>, </a:t>
            </a:r>
            <a:r>
              <a:rPr lang="en-US" sz="3200" dirty="0" err="1">
                <a:ea typeface="+mn-lt"/>
                <a:cs typeface="+mn-lt"/>
              </a:rPr>
              <a:t>atau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perangkat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semu</a:t>
            </a:r>
            <a:endParaRPr lang="en-US" sz="32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080408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F980E-222D-4ADA-9C72-FA13D05CD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FE63AE25-0E9A-412B-B25E-CE65A4B560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1040" y="169039"/>
            <a:ext cx="7169449" cy="6420029"/>
          </a:xfrm>
        </p:spPr>
      </p:pic>
    </p:spTree>
    <p:extLst>
      <p:ext uri="{BB962C8B-B14F-4D97-AF65-F5344CB8AC3E}">
        <p14:creationId xmlns:p14="http://schemas.microsoft.com/office/powerpoint/2010/main" val="2537745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61057-1787-4111-9B8E-2A1CC8B24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Lapisan</a:t>
            </a:r>
            <a:r>
              <a:rPr lang="en-US" dirty="0"/>
              <a:t> Sistem Komputer</a:t>
            </a:r>
          </a:p>
        </p:txBody>
      </p:sp>
      <p:pic>
        <p:nvPicPr>
          <p:cNvPr id="4" name="Picture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0C382BEA-09F1-4D68-B785-F9F039A072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6569" y="1701215"/>
            <a:ext cx="4670305" cy="4994694"/>
          </a:xfrm>
        </p:spPr>
      </p:pic>
    </p:spTree>
    <p:extLst>
      <p:ext uri="{BB962C8B-B14F-4D97-AF65-F5344CB8AC3E}">
        <p14:creationId xmlns:p14="http://schemas.microsoft.com/office/powerpoint/2010/main" val="355079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D168B-D92F-4D49-B3E7-E897A8716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Sistem </a:t>
            </a:r>
            <a:r>
              <a:rPr lang="en-US" dirty="0" err="1"/>
              <a:t>Operasi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8B4A6D-C5F2-4914-B35F-0FAA2D015B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3200" dirty="0" err="1">
                <a:ea typeface="+mn-lt"/>
                <a:cs typeface="+mn-lt"/>
              </a:rPr>
              <a:t>Pembuatan</a:t>
            </a:r>
            <a:r>
              <a:rPr lang="en-US" sz="3200" dirty="0">
                <a:ea typeface="+mn-lt"/>
                <a:cs typeface="+mn-lt"/>
              </a:rPr>
              <a:t> program</a:t>
            </a:r>
            <a:endParaRPr lang="en-US" sz="3200" dirty="0"/>
          </a:p>
          <a:p>
            <a:r>
              <a:rPr lang="en-US" sz="3200" dirty="0" err="1">
                <a:ea typeface="+mn-lt"/>
                <a:cs typeface="+mn-lt"/>
              </a:rPr>
              <a:t>Eksekusi</a:t>
            </a:r>
            <a:r>
              <a:rPr lang="en-US" sz="3200" dirty="0">
                <a:ea typeface="+mn-lt"/>
                <a:cs typeface="+mn-lt"/>
              </a:rPr>
              <a:t> program</a:t>
            </a:r>
            <a:endParaRPr lang="en-US" sz="3200" dirty="0"/>
          </a:p>
          <a:p>
            <a:r>
              <a:rPr lang="en-US" sz="3200" dirty="0" err="1">
                <a:ea typeface="+mn-lt"/>
                <a:cs typeface="+mn-lt"/>
              </a:rPr>
              <a:t>Akses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ke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perangkat</a:t>
            </a:r>
            <a:r>
              <a:rPr lang="en-US" sz="3200" dirty="0">
                <a:ea typeface="+mn-lt"/>
                <a:cs typeface="+mn-lt"/>
              </a:rPr>
              <a:t> I / O</a:t>
            </a:r>
            <a:endParaRPr lang="en-US" sz="3200" dirty="0"/>
          </a:p>
          <a:p>
            <a:r>
              <a:rPr lang="en-US" sz="3200" dirty="0" err="1">
                <a:ea typeface="+mn-lt"/>
                <a:cs typeface="+mn-lt"/>
              </a:rPr>
              <a:t>Akses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terkontrol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ke</a:t>
            </a:r>
            <a:r>
              <a:rPr lang="en-US" sz="3200" dirty="0">
                <a:ea typeface="+mn-lt"/>
                <a:cs typeface="+mn-lt"/>
              </a:rPr>
              <a:t> file</a:t>
            </a:r>
            <a:endParaRPr lang="en-US" sz="3200" dirty="0"/>
          </a:p>
          <a:p>
            <a:r>
              <a:rPr lang="en-US" sz="3200" dirty="0" err="1">
                <a:ea typeface="+mn-lt"/>
                <a:cs typeface="+mn-lt"/>
              </a:rPr>
              <a:t>Akses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sistem</a:t>
            </a:r>
            <a:endParaRPr lang="en-US" sz="3200"/>
          </a:p>
          <a:p>
            <a:r>
              <a:rPr lang="en-US" sz="3200" dirty="0" err="1">
                <a:ea typeface="+mn-lt"/>
                <a:cs typeface="+mn-lt"/>
              </a:rPr>
              <a:t>Deteksi</a:t>
            </a:r>
            <a:r>
              <a:rPr lang="en-US" sz="3200" dirty="0">
                <a:ea typeface="+mn-lt"/>
                <a:cs typeface="+mn-lt"/>
              </a:rPr>
              <a:t> dan </a:t>
            </a:r>
            <a:r>
              <a:rPr lang="en-US" sz="3200" dirty="0" err="1">
                <a:ea typeface="+mn-lt"/>
                <a:cs typeface="+mn-lt"/>
              </a:rPr>
              <a:t>respons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kesalahan</a:t>
            </a:r>
            <a:endParaRPr lang="en-US" sz="3200" dirty="0" err="1"/>
          </a:p>
          <a:p>
            <a:r>
              <a:rPr lang="en-US" sz="3200" dirty="0" err="1">
                <a:ea typeface="+mn-lt"/>
                <a:cs typeface="+mn-lt"/>
              </a:rPr>
              <a:t>Akuntansi</a:t>
            </a:r>
            <a:endParaRPr lang="en-US" sz="3200" dirty="0" err="1"/>
          </a:p>
        </p:txBody>
      </p:sp>
    </p:spTree>
    <p:extLst>
      <p:ext uri="{BB962C8B-B14F-4D97-AF65-F5344CB8AC3E}">
        <p14:creationId xmlns:p14="http://schemas.microsoft.com/office/powerpoint/2010/main" val="1709022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60BA9-B266-49CA-BD38-A78AC654D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Tipe</a:t>
            </a:r>
            <a:r>
              <a:rPr lang="en-US" dirty="0"/>
              <a:t> Sistem </a:t>
            </a:r>
            <a:r>
              <a:rPr lang="en-US" dirty="0" err="1"/>
              <a:t>Operasi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965CA5-5FF7-4198-B3A0-484DAC4F4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ea typeface="+mn-lt"/>
                <a:cs typeface="+mn-lt"/>
              </a:rPr>
              <a:t>Interaktif</a:t>
            </a:r>
            <a:endParaRPr lang="en-US" sz="3200"/>
          </a:p>
          <a:p>
            <a:r>
              <a:rPr lang="en-US" sz="3200" dirty="0">
                <a:ea typeface="+mn-lt"/>
                <a:cs typeface="+mn-lt"/>
              </a:rPr>
              <a:t>Batch</a:t>
            </a:r>
            <a:endParaRPr lang="en-US" sz="3200"/>
          </a:p>
          <a:p>
            <a:r>
              <a:rPr lang="en-US" sz="3200" dirty="0">
                <a:ea typeface="+mn-lt"/>
                <a:cs typeface="+mn-lt"/>
              </a:rPr>
              <a:t>Program </a:t>
            </a:r>
            <a:r>
              <a:rPr lang="en-US" sz="3200" err="1">
                <a:ea typeface="+mn-lt"/>
                <a:cs typeface="+mn-lt"/>
              </a:rPr>
              <a:t>tunggal</a:t>
            </a:r>
            <a:r>
              <a:rPr lang="en-US" sz="3200" dirty="0">
                <a:ea typeface="+mn-lt"/>
                <a:cs typeface="+mn-lt"/>
              </a:rPr>
              <a:t> (Uni-</a:t>
            </a:r>
            <a:r>
              <a:rPr lang="en-US" sz="3200" err="1">
                <a:ea typeface="+mn-lt"/>
                <a:cs typeface="+mn-lt"/>
              </a:rPr>
              <a:t>pemrograman</a:t>
            </a:r>
            <a:r>
              <a:rPr lang="en-US" sz="3200" dirty="0">
                <a:ea typeface="+mn-lt"/>
                <a:cs typeface="+mn-lt"/>
              </a:rPr>
              <a:t>)</a:t>
            </a:r>
            <a:endParaRPr lang="en-US" sz="3200"/>
          </a:p>
          <a:p>
            <a:r>
              <a:rPr lang="en-US" sz="3200" dirty="0">
                <a:ea typeface="+mn-lt"/>
                <a:cs typeface="+mn-lt"/>
              </a:rPr>
              <a:t>Multi-</a:t>
            </a:r>
            <a:r>
              <a:rPr lang="en-US" sz="3200" dirty="0" err="1">
                <a:ea typeface="+mn-lt"/>
                <a:cs typeface="+mn-lt"/>
              </a:rPr>
              <a:t>pemrograman</a:t>
            </a:r>
            <a:r>
              <a:rPr lang="en-US" sz="3200" dirty="0">
                <a:ea typeface="+mn-lt"/>
                <a:cs typeface="+mn-lt"/>
              </a:rPr>
              <a:t> (Multi-tasking)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51393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44337-E3EE-40D5-91D4-A1D380190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Komputer </a:t>
            </a:r>
            <a:r>
              <a:rPr lang="en-US" dirty="0" err="1"/>
              <a:t>Awal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C6A98-D0D1-463E-957B-F3883182B6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3200" dirty="0" err="1">
                <a:ea typeface="+mn-lt"/>
                <a:cs typeface="+mn-lt"/>
              </a:rPr>
              <a:t>Akhir</a:t>
            </a:r>
            <a:r>
              <a:rPr lang="en-US" sz="3200" dirty="0">
                <a:ea typeface="+mn-lt"/>
                <a:cs typeface="+mn-lt"/>
              </a:rPr>
              <a:t> 1940-an </a:t>
            </a:r>
            <a:r>
              <a:rPr lang="en-US" sz="3200" dirty="0" err="1">
                <a:ea typeface="+mn-lt"/>
                <a:cs typeface="+mn-lt"/>
              </a:rPr>
              <a:t>hingga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pertengahan</a:t>
            </a:r>
            <a:r>
              <a:rPr lang="en-US" sz="3200" dirty="0">
                <a:ea typeface="+mn-lt"/>
                <a:cs typeface="+mn-lt"/>
              </a:rPr>
              <a:t> 1950-an</a:t>
            </a:r>
            <a:endParaRPr lang="en-US" sz="3200" dirty="0"/>
          </a:p>
          <a:p>
            <a:r>
              <a:rPr lang="en-US" sz="3200" dirty="0" err="1">
                <a:ea typeface="+mn-lt"/>
                <a:cs typeface="+mn-lt"/>
              </a:rPr>
              <a:t>Tidak</a:t>
            </a:r>
            <a:r>
              <a:rPr lang="en-US" sz="3200" dirty="0">
                <a:ea typeface="+mn-lt"/>
                <a:cs typeface="+mn-lt"/>
              </a:rPr>
              <a:t> Ada Sistem </a:t>
            </a:r>
            <a:r>
              <a:rPr lang="en-US" sz="3200" dirty="0" err="1">
                <a:ea typeface="+mn-lt"/>
                <a:cs typeface="+mn-lt"/>
              </a:rPr>
              <a:t>Operasi</a:t>
            </a:r>
            <a:endParaRPr lang="en-US" sz="3200" dirty="0" err="1"/>
          </a:p>
          <a:p>
            <a:r>
              <a:rPr lang="en-US" sz="3200" dirty="0">
                <a:ea typeface="+mn-lt"/>
                <a:cs typeface="+mn-lt"/>
              </a:rPr>
              <a:t>Program </a:t>
            </a:r>
            <a:r>
              <a:rPr lang="en-US" sz="3200" err="1">
                <a:ea typeface="+mn-lt"/>
                <a:cs typeface="+mn-lt"/>
              </a:rPr>
              <a:t>berinteraksi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langsung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dengan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perangkat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keras</a:t>
            </a:r>
            <a:endParaRPr lang="en-US" sz="3200" err="1"/>
          </a:p>
          <a:p>
            <a:r>
              <a:rPr lang="en-US" sz="3200" dirty="0">
                <a:ea typeface="+mn-lt"/>
                <a:cs typeface="+mn-lt"/>
              </a:rPr>
              <a:t>Dua </a:t>
            </a:r>
            <a:r>
              <a:rPr lang="en-US" sz="3200" err="1">
                <a:ea typeface="+mn-lt"/>
                <a:cs typeface="+mn-lt"/>
              </a:rPr>
              <a:t>masalah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utama</a:t>
            </a:r>
            <a:r>
              <a:rPr lang="en-US" sz="3200" dirty="0">
                <a:ea typeface="+mn-lt"/>
                <a:cs typeface="+mn-lt"/>
              </a:rPr>
              <a:t>:</a:t>
            </a:r>
            <a:endParaRPr lang="en-US" sz="3200" dirty="0"/>
          </a:p>
          <a:p>
            <a:pPr lvl="1"/>
            <a:r>
              <a:rPr lang="en-US" sz="3000" spc="10" dirty="0">
                <a:solidFill>
                  <a:srgbClr val="000000"/>
                </a:solidFill>
                <a:ea typeface="+mn-lt"/>
                <a:cs typeface="+mn-lt"/>
              </a:rPr>
              <a:t>Scheduling – </a:t>
            </a:r>
            <a:r>
              <a:rPr lang="en-US" sz="3000" spc="10" dirty="0" err="1">
                <a:solidFill>
                  <a:srgbClr val="000000"/>
                </a:solidFill>
                <a:ea typeface="+mn-lt"/>
                <a:cs typeface="+mn-lt"/>
              </a:rPr>
              <a:t>Pengaturan</a:t>
            </a:r>
            <a:r>
              <a:rPr lang="en-US" sz="3000" spc="10" dirty="0">
                <a:solidFill>
                  <a:srgbClr val="000000"/>
                </a:solidFill>
                <a:ea typeface="+mn-lt"/>
                <a:cs typeface="+mn-lt"/>
              </a:rPr>
              <a:t> Proses</a:t>
            </a:r>
            <a:endParaRPr lang="en-US" sz="3000" dirty="0"/>
          </a:p>
          <a:p>
            <a:pPr lvl="1">
              <a:buFont typeface="Wingdings 2" pitchFamily="34" charset="0"/>
            </a:pPr>
            <a:r>
              <a:rPr lang="en-US" sz="3000" spc="10" dirty="0">
                <a:solidFill>
                  <a:srgbClr val="000000"/>
                </a:solidFill>
              </a:rPr>
              <a:t>Waktu </a:t>
            </a:r>
            <a:r>
              <a:rPr lang="en-US" sz="3000" spc="10" err="1">
                <a:solidFill>
                  <a:srgbClr val="000000"/>
                </a:solidFill>
              </a:rPr>
              <a:t>Konfigurasi</a:t>
            </a:r>
            <a:endParaRPr lang="en-US" sz="3000" spc="1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5114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E51B6-DD9D-49A3-9F6B-11472FA54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Sistem Batch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754E6-62B3-4DED-B074-9CFC3A7B4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err="1">
                <a:ea typeface="+mn-lt"/>
                <a:cs typeface="+mn-lt"/>
              </a:rPr>
              <a:t>Pengguna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mengirimkan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pekerjaan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ke</a:t>
            </a:r>
            <a:r>
              <a:rPr lang="en-US" sz="3200" dirty="0">
                <a:ea typeface="+mn-lt"/>
                <a:cs typeface="+mn-lt"/>
              </a:rPr>
              <a:t> operator</a:t>
            </a:r>
            <a:endParaRPr lang="en-US" sz="3200"/>
          </a:p>
          <a:p>
            <a:r>
              <a:rPr lang="en-US" sz="3200" dirty="0">
                <a:ea typeface="+mn-lt"/>
                <a:cs typeface="+mn-lt"/>
              </a:rPr>
              <a:t>Operator </a:t>
            </a:r>
            <a:r>
              <a:rPr lang="en-US" sz="3200" err="1">
                <a:ea typeface="+mn-lt"/>
                <a:cs typeface="+mn-lt"/>
              </a:rPr>
              <a:t>mengatur</a:t>
            </a:r>
            <a:r>
              <a:rPr lang="en-US" sz="3200" dirty="0">
                <a:ea typeface="+mn-lt"/>
                <a:cs typeface="+mn-lt"/>
              </a:rPr>
              <a:t> batch</a:t>
            </a:r>
            <a:endParaRPr lang="en-US" sz="3200"/>
          </a:p>
          <a:p>
            <a:r>
              <a:rPr lang="en-US" sz="3200" dirty="0">
                <a:ea typeface="+mn-lt"/>
                <a:cs typeface="+mn-lt"/>
              </a:rPr>
              <a:t>Monitor </a:t>
            </a:r>
            <a:r>
              <a:rPr lang="en-US" sz="3200" err="1">
                <a:ea typeface="+mn-lt"/>
                <a:cs typeface="+mn-lt"/>
              </a:rPr>
              <a:t>mengontrol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urutan</a:t>
            </a:r>
            <a:r>
              <a:rPr lang="en-US" sz="3200" dirty="0">
                <a:ea typeface="+mn-lt"/>
                <a:cs typeface="+mn-lt"/>
              </a:rPr>
              <a:t> proses batch</a:t>
            </a:r>
          </a:p>
          <a:p>
            <a:pPr lvl="1"/>
            <a:r>
              <a:rPr lang="en-US" sz="2800" dirty="0" err="1">
                <a:ea typeface="+mn-lt"/>
                <a:cs typeface="+mn-lt"/>
              </a:rPr>
              <a:t>Ketika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satu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pekerjaan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selesai</a:t>
            </a:r>
            <a:r>
              <a:rPr lang="en-US" sz="2800" dirty="0">
                <a:ea typeface="+mn-lt"/>
                <a:cs typeface="+mn-lt"/>
              </a:rPr>
              <a:t>, </a:t>
            </a:r>
            <a:r>
              <a:rPr lang="en-US" sz="2800" dirty="0" err="1">
                <a:ea typeface="+mn-lt"/>
                <a:cs typeface="+mn-lt"/>
              </a:rPr>
              <a:t>kontrol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kembali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spc="10" dirty="0" err="1">
                <a:solidFill>
                  <a:srgbClr val="000000"/>
                </a:solidFill>
                <a:ea typeface="+mn-lt"/>
                <a:cs typeface="+mn-lt"/>
              </a:rPr>
              <a:t>ke</a:t>
            </a:r>
            <a:r>
              <a:rPr lang="en-US" sz="2800" spc="10" dirty="0">
                <a:solidFill>
                  <a:srgbClr val="000000"/>
                </a:solidFill>
                <a:ea typeface="+mn-lt"/>
                <a:cs typeface="+mn-lt"/>
              </a:rPr>
              <a:t> Monitor </a:t>
            </a:r>
            <a:r>
              <a:rPr lang="en-US" sz="2800" spc="10" dirty="0" err="1">
                <a:solidFill>
                  <a:srgbClr val="000000"/>
                </a:solidFill>
                <a:ea typeface="+mn-lt"/>
                <a:cs typeface="+mn-lt"/>
              </a:rPr>
              <a:t>untuk</a:t>
            </a:r>
            <a:r>
              <a:rPr lang="en-US" sz="2800" spc="1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800" spc="10" dirty="0" err="1">
                <a:solidFill>
                  <a:srgbClr val="000000"/>
                </a:solidFill>
                <a:ea typeface="+mn-lt"/>
                <a:cs typeface="+mn-lt"/>
              </a:rPr>
              <a:t>membaca</a:t>
            </a:r>
            <a:r>
              <a:rPr lang="en-US" sz="2800" spc="1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800" spc="10" dirty="0" err="1">
                <a:solidFill>
                  <a:srgbClr val="000000"/>
                </a:solidFill>
                <a:ea typeface="+mn-lt"/>
                <a:cs typeface="+mn-lt"/>
              </a:rPr>
              <a:t>pekerjaan</a:t>
            </a:r>
            <a:r>
              <a:rPr lang="en-US" sz="2800" spc="1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800" spc="10" dirty="0" err="1">
                <a:solidFill>
                  <a:srgbClr val="000000"/>
                </a:solidFill>
                <a:ea typeface="+mn-lt"/>
                <a:cs typeface="+mn-lt"/>
              </a:rPr>
              <a:t>berikutnya</a:t>
            </a:r>
            <a:endParaRPr lang="en-US" sz="2800" spc="10" dirty="0">
              <a:solidFill>
                <a:srgbClr val="000000"/>
              </a:solidFill>
            </a:endParaRPr>
          </a:p>
          <a:p>
            <a:pPr lvl="1"/>
            <a:r>
              <a:rPr lang="en-US" sz="2800" dirty="0">
                <a:ea typeface="+mn-lt"/>
                <a:cs typeface="+mn-lt"/>
              </a:rPr>
              <a:t>Monitor </a:t>
            </a:r>
            <a:r>
              <a:rPr lang="en-US" sz="2800" dirty="0" err="1">
                <a:ea typeface="+mn-lt"/>
                <a:cs typeface="+mn-lt"/>
              </a:rPr>
              <a:t>menangani</a:t>
            </a:r>
            <a:r>
              <a:rPr lang="en-US" sz="2800" dirty="0">
                <a:ea typeface="+mn-lt"/>
                <a:cs typeface="+mn-lt"/>
              </a:rPr>
              <a:t> proses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41778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BC662-48A5-47EE-A7AC-3C7DDE083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a typeface="+mj-lt"/>
                <a:cs typeface="+mj-lt"/>
              </a:rPr>
              <a:t>Fitur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Perangkat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Keras</a:t>
            </a:r>
            <a:r>
              <a:rPr lang="en-US" dirty="0">
                <a:ea typeface="+mj-lt"/>
                <a:cs typeface="+mj-lt"/>
              </a:rPr>
              <a:t> yang </a:t>
            </a:r>
            <a:r>
              <a:rPr lang="en-US" dirty="0" err="1">
                <a:ea typeface="+mj-lt"/>
                <a:cs typeface="+mj-lt"/>
              </a:rPr>
              <a:t>Diinginkan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309DE-2EC3-443C-B60C-02F658B98A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3200" dirty="0" err="1">
                <a:ea typeface="+mn-lt"/>
                <a:cs typeface="+mn-lt"/>
              </a:rPr>
              <a:t>Perlindungan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memori</a:t>
            </a:r>
            <a:endParaRPr lang="en-US" sz="3200" dirty="0" err="1"/>
          </a:p>
          <a:p>
            <a:r>
              <a:rPr lang="en-US" sz="3200" dirty="0">
                <a:ea typeface="+mn-lt"/>
                <a:cs typeface="+mn-lt"/>
              </a:rPr>
              <a:t>Timer</a:t>
            </a:r>
            <a:endParaRPr lang="en-US" sz="3200" dirty="0"/>
          </a:p>
          <a:p>
            <a:pPr lvl="1"/>
            <a:r>
              <a:rPr lang="en-US" sz="3000" spc="10" dirty="0" err="1">
                <a:solidFill>
                  <a:srgbClr val="000000"/>
                </a:solidFill>
                <a:ea typeface="+mn-lt"/>
                <a:cs typeface="+mn-lt"/>
              </a:rPr>
              <a:t>Untuk</a:t>
            </a:r>
            <a:r>
              <a:rPr lang="en-US" sz="3000" spc="1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3000" spc="10" dirty="0" err="1">
                <a:solidFill>
                  <a:srgbClr val="000000"/>
                </a:solidFill>
                <a:ea typeface="+mn-lt"/>
                <a:cs typeface="+mn-lt"/>
              </a:rPr>
              <a:t>mencegah</a:t>
            </a:r>
            <a:r>
              <a:rPr lang="en-US" sz="3000" spc="1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3000" spc="10" dirty="0" err="1">
                <a:solidFill>
                  <a:srgbClr val="000000"/>
                </a:solidFill>
                <a:ea typeface="+mn-lt"/>
                <a:cs typeface="+mn-lt"/>
              </a:rPr>
              <a:t>pekerjaan</a:t>
            </a:r>
            <a:r>
              <a:rPr lang="en-US" sz="3000" spc="1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3000" spc="10" dirty="0" err="1">
                <a:solidFill>
                  <a:srgbClr val="000000"/>
                </a:solidFill>
                <a:ea typeface="+mn-lt"/>
                <a:cs typeface="+mn-lt"/>
              </a:rPr>
              <a:t>memonopoli</a:t>
            </a:r>
            <a:r>
              <a:rPr lang="en-US" sz="3000" spc="1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3000" spc="10" dirty="0" err="1">
                <a:solidFill>
                  <a:srgbClr val="000000"/>
                </a:solidFill>
                <a:ea typeface="+mn-lt"/>
                <a:cs typeface="+mn-lt"/>
              </a:rPr>
              <a:t>sistem</a:t>
            </a:r>
            <a:endParaRPr lang="en-US" sz="3000" spc="10" dirty="0">
              <a:solidFill>
                <a:srgbClr val="000000"/>
              </a:solidFill>
            </a:endParaRPr>
          </a:p>
          <a:p>
            <a:r>
              <a:rPr lang="en-US" sz="3200" dirty="0" err="1">
                <a:ea typeface="+mn-lt"/>
                <a:cs typeface="+mn-lt"/>
              </a:rPr>
              <a:t>Instruksi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istimewa</a:t>
            </a:r>
            <a:endParaRPr lang="en-US" sz="3200" dirty="0" err="1"/>
          </a:p>
          <a:p>
            <a:pPr lvl="1"/>
            <a:r>
              <a:rPr lang="en-US" sz="3000" spc="10" dirty="0">
                <a:solidFill>
                  <a:srgbClr val="000000"/>
                </a:solidFill>
                <a:ea typeface="+mn-lt"/>
                <a:cs typeface="+mn-lt"/>
              </a:rPr>
              <a:t>Hanya </a:t>
            </a:r>
            <a:r>
              <a:rPr lang="en-US" sz="3000" spc="10" dirty="0" err="1">
                <a:solidFill>
                  <a:srgbClr val="000000"/>
                </a:solidFill>
                <a:ea typeface="+mn-lt"/>
                <a:cs typeface="+mn-lt"/>
              </a:rPr>
              <a:t>dijalankan</a:t>
            </a:r>
            <a:r>
              <a:rPr lang="en-US" sz="3000" spc="10" dirty="0">
                <a:solidFill>
                  <a:srgbClr val="000000"/>
                </a:solidFill>
                <a:ea typeface="+mn-lt"/>
                <a:cs typeface="+mn-lt"/>
              </a:rPr>
              <a:t> oleh Monitor</a:t>
            </a:r>
            <a:endParaRPr lang="en-US" sz="3000" spc="10" dirty="0">
              <a:solidFill>
                <a:srgbClr val="000000"/>
              </a:solidFill>
            </a:endParaRPr>
          </a:p>
          <a:p>
            <a:r>
              <a:rPr lang="en-US" sz="3200" dirty="0">
                <a:ea typeface="+mn-lt"/>
                <a:cs typeface="+mn-lt"/>
              </a:rPr>
              <a:t>Interrupt</a:t>
            </a:r>
            <a:endParaRPr lang="en-US" sz="3200" dirty="0" err="1"/>
          </a:p>
          <a:p>
            <a:pPr lvl="1"/>
            <a:r>
              <a:rPr lang="en-US" sz="3000" spc="10" dirty="0" err="1">
                <a:solidFill>
                  <a:srgbClr val="000000"/>
                </a:solidFill>
                <a:ea typeface="+mn-lt"/>
                <a:cs typeface="+mn-lt"/>
              </a:rPr>
              <a:t>Memungkinkan</a:t>
            </a:r>
            <a:r>
              <a:rPr lang="en-US" sz="3000" spc="1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3000" spc="10" dirty="0" err="1">
                <a:solidFill>
                  <a:srgbClr val="000000"/>
                </a:solidFill>
                <a:ea typeface="+mn-lt"/>
                <a:cs typeface="+mn-lt"/>
              </a:rPr>
              <a:t>untuk</a:t>
            </a:r>
            <a:r>
              <a:rPr lang="en-US" sz="3000" spc="1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3000" spc="10" dirty="0" err="1">
                <a:solidFill>
                  <a:srgbClr val="000000"/>
                </a:solidFill>
                <a:ea typeface="+mn-lt"/>
                <a:cs typeface="+mn-lt"/>
              </a:rPr>
              <a:t>melepaskan</a:t>
            </a:r>
            <a:r>
              <a:rPr lang="en-US" sz="3000" spc="10" dirty="0">
                <a:solidFill>
                  <a:srgbClr val="000000"/>
                </a:solidFill>
                <a:ea typeface="+mn-lt"/>
                <a:cs typeface="+mn-lt"/>
              </a:rPr>
              <a:t> dan </a:t>
            </a:r>
            <a:r>
              <a:rPr lang="en-US" sz="3000" spc="10" dirty="0" err="1">
                <a:solidFill>
                  <a:srgbClr val="000000"/>
                </a:solidFill>
                <a:ea typeface="+mn-lt"/>
                <a:cs typeface="+mn-lt"/>
              </a:rPr>
              <a:t>mendapatkan</a:t>
            </a:r>
            <a:r>
              <a:rPr lang="en-US" sz="3000" spc="1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3000" spc="10" dirty="0" err="1">
                <a:solidFill>
                  <a:srgbClr val="000000"/>
                </a:solidFill>
                <a:ea typeface="+mn-lt"/>
                <a:cs typeface="+mn-lt"/>
              </a:rPr>
              <a:t>kembali</a:t>
            </a:r>
            <a:r>
              <a:rPr lang="en-US" sz="3000" spc="1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3000" spc="10" dirty="0" err="1">
                <a:solidFill>
                  <a:srgbClr val="000000"/>
                </a:solidFill>
                <a:ea typeface="+mn-lt"/>
                <a:cs typeface="+mn-lt"/>
              </a:rPr>
              <a:t>kendali</a:t>
            </a:r>
            <a:endParaRPr lang="en-US" sz="3000" spc="1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276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7AB02-85DB-44CF-ADEA-69EE1B854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Sistem Time Sharing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1B3D08-6D1C-4CF5-944D-423131593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 err="1">
                <a:ea typeface="+mn-lt"/>
                <a:cs typeface="+mn-lt"/>
              </a:rPr>
              <a:t>Izinkan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pengguna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berinteraksi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langsung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dengan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komputer</a:t>
            </a:r>
            <a:endParaRPr lang="en-US" sz="2800" dirty="0">
              <a:ea typeface="+mn-lt"/>
              <a:cs typeface="+mn-lt"/>
            </a:endParaRPr>
          </a:p>
          <a:p>
            <a:pPr lvl="1"/>
            <a:r>
              <a:rPr lang="en-US" sz="2400" spc="10" dirty="0">
                <a:solidFill>
                  <a:srgbClr val="000000"/>
                </a:solidFill>
                <a:ea typeface="+mn-lt"/>
                <a:cs typeface="+mn-lt"/>
              </a:rPr>
              <a:t>Interaktif</a:t>
            </a:r>
            <a:endParaRPr lang="en-US" sz="2400" spc="10">
              <a:solidFill>
                <a:srgbClr val="000000"/>
              </a:solidFill>
            </a:endParaRPr>
          </a:p>
          <a:p>
            <a:r>
              <a:rPr lang="en-US" sz="2800" dirty="0">
                <a:ea typeface="+mn-lt"/>
                <a:cs typeface="+mn-lt"/>
              </a:rPr>
              <a:t>Multi-</a:t>
            </a:r>
            <a:r>
              <a:rPr lang="en-US" sz="2800" dirty="0" err="1">
                <a:ea typeface="+mn-lt"/>
                <a:cs typeface="+mn-lt"/>
              </a:rPr>
              <a:t>pemrograman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memungkinkan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sejumlah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pengguna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untuk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berinteraksi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dengan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komputasi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71664984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View</vt:lpstr>
      <vt:lpstr>Organisasi dan arsitektur komputer</vt:lpstr>
      <vt:lpstr>Dukungan Sistem Operasi</vt:lpstr>
      <vt:lpstr>Lapisan Sistem Komputer</vt:lpstr>
      <vt:lpstr>Service Sistem Operasi</vt:lpstr>
      <vt:lpstr>Tipe Sistem Operasi</vt:lpstr>
      <vt:lpstr>Komputer Awal</vt:lpstr>
      <vt:lpstr>Sistem Batch</vt:lpstr>
      <vt:lpstr>Fitur Perangkat Keras yang Diinginkan</vt:lpstr>
      <vt:lpstr>Sistem Time Sharing</vt:lpstr>
      <vt:lpstr>Scheduling</vt:lpstr>
      <vt:lpstr>PowerPoint Presentation</vt:lpstr>
      <vt:lpstr>Long Term Scheduling</vt:lpstr>
      <vt:lpstr>Medium Term Scheduling</vt:lpstr>
      <vt:lpstr>Short Term Scheduling</vt:lpstr>
      <vt:lpstr>PowerPoint Presentation</vt:lpstr>
      <vt:lpstr>Komunikasi SO dan Perangkat</vt:lpstr>
      <vt:lpstr>Device Driver</vt:lpstr>
      <vt:lpstr>Cont'd</vt:lpstr>
      <vt:lpstr>Cont'd</vt:lpstr>
      <vt:lpstr>PowerPoint Presentation</vt:lpstr>
      <vt:lpstr>PowerPoint Presentation</vt:lpstr>
      <vt:lpstr>Linux Device Driver</vt:lpstr>
      <vt:lpstr>Cont'd</vt:lpstr>
      <vt:lpstr>Cont'd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166</cp:revision>
  <dcterms:created xsi:type="dcterms:W3CDTF">2012-07-30T23:42:41Z</dcterms:created>
  <dcterms:modified xsi:type="dcterms:W3CDTF">2019-12-04T11:29:05Z</dcterms:modified>
</cp:coreProperties>
</file>

<file path=docProps/thumbnail.jpeg>
</file>